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384" r:id="rId3"/>
    <p:sldId id="364" r:id="rId4"/>
    <p:sldId id="371" r:id="rId5"/>
    <p:sldId id="261" r:id="rId6"/>
    <p:sldId id="377" r:id="rId7"/>
    <p:sldId id="376" r:id="rId8"/>
    <p:sldId id="359" r:id="rId9"/>
    <p:sldId id="361" r:id="rId10"/>
    <p:sldId id="382" r:id="rId11"/>
    <p:sldId id="375" r:id="rId12"/>
    <p:sldId id="374" r:id="rId13"/>
    <p:sldId id="362" r:id="rId14"/>
    <p:sldId id="363" r:id="rId15"/>
    <p:sldId id="378" r:id="rId16"/>
    <p:sldId id="380" r:id="rId17"/>
    <p:sldId id="379" r:id="rId18"/>
    <p:sldId id="381" r:id="rId19"/>
    <p:sldId id="373" r:id="rId20"/>
    <p:sldId id="305" r:id="rId21"/>
    <p:sldId id="385" r:id="rId22"/>
    <p:sldId id="383" r:id="rId23"/>
  </p:sldIdLst>
  <p:sldSz cx="12192000" cy="6858000"/>
  <p:notesSz cx="7104063" cy="10234613"/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C18DFB-865B-4D4B-9895-D206E0E7002D}" v="28" dt="2026-03-29T14:49:53.3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6" autoAdjust="0"/>
    <p:restoredTop sz="94660"/>
  </p:normalViewPr>
  <p:slideViewPr>
    <p:cSldViewPr snapToGrid="0">
      <p:cViewPr varScale="1">
        <p:scale>
          <a:sx n="73" d="100"/>
          <a:sy n="73" d="100"/>
        </p:scale>
        <p:origin x="40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ivier van Beekum" userId="51adfbe0-3380-4bde-ac22-2df44e0c6834" providerId="ADAL" clId="{87C18DFB-865B-4D4B-9895-D206E0E7002D}"/>
    <pc:docChg chg="custSel addSld delSld modSld sldOrd modNotesMaster">
      <pc:chgData name="Olivier van Beekum" userId="51adfbe0-3380-4bde-ac22-2df44e0c6834" providerId="ADAL" clId="{87C18DFB-865B-4D4B-9895-D206E0E7002D}" dt="2026-03-29T14:52:24.574" v="898" actId="47"/>
      <pc:docMkLst>
        <pc:docMk/>
      </pc:docMkLst>
      <pc:sldChg chg="modSp mod">
        <pc:chgData name="Olivier van Beekum" userId="51adfbe0-3380-4bde-ac22-2df44e0c6834" providerId="ADAL" clId="{87C18DFB-865B-4D4B-9895-D206E0E7002D}" dt="2026-03-29T13:26:10.701" v="454" actId="1076"/>
        <pc:sldMkLst>
          <pc:docMk/>
          <pc:sldMk cId="271898762" sldId="261"/>
        </pc:sldMkLst>
        <pc:spChg chg="mod">
          <ac:chgData name="Olivier van Beekum" userId="51adfbe0-3380-4bde-ac22-2df44e0c6834" providerId="ADAL" clId="{87C18DFB-865B-4D4B-9895-D206E0E7002D}" dt="2026-03-29T13:26:10.701" v="454" actId="1076"/>
          <ac:spMkLst>
            <pc:docMk/>
            <pc:sldMk cId="271898762" sldId="261"/>
            <ac:spMk id="3" creationId="{CA46EFDD-F8E7-CBA6-C9A7-EEB8E6387556}"/>
          </ac:spMkLst>
        </pc:spChg>
      </pc:sldChg>
      <pc:sldChg chg="modSp del mod">
        <pc:chgData name="Olivier van Beekum" userId="51adfbe0-3380-4bde-ac22-2df44e0c6834" providerId="ADAL" clId="{87C18DFB-865B-4D4B-9895-D206E0E7002D}" dt="2026-03-29T13:25:09.957" v="449" actId="47"/>
        <pc:sldMkLst>
          <pc:docMk/>
          <pc:sldMk cId="3221045506" sldId="262"/>
        </pc:sldMkLst>
        <pc:spChg chg="mod">
          <ac:chgData name="Olivier van Beekum" userId="51adfbe0-3380-4bde-ac22-2df44e0c6834" providerId="ADAL" clId="{87C18DFB-865B-4D4B-9895-D206E0E7002D}" dt="2026-03-29T13:02:57.923" v="322" actId="6549"/>
          <ac:spMkLst>
            <pc:docMk/>
            <pc:sldMk cId="3221045506" sldId="262"/>
            <ac:spMk id="4" creationId="{F5EB8262-30E0-81F8-48F6-1047BD8A1CAE}"/>
          </ac:spMkLst>
        </pc:spChg>
      </pc:sldChg>
      <pc:sldChg chg="delSp modSp mod ord modNotes">
        <pc:chgData name="Olivier van Beekum" userId="51adfbe0-3380-4bde-ac22-2df44e0c6834" providerId="ADAL" clId="{87C18DFB-865B-4D4B-9895-D206E0E7002D}" dt="2026-03-29T14:49:53.378" v="897"/>
        <pc:sldMkLst>
          <pc:docMk/>
          <pc:sldMk cId="119002108" sldId="305"/>
        </pc:sldMkLst>
        <pc:spChg chg="mod">
          <ac:chgData name="Olivier van Beekum" userId="51adfbe0-3380-4bde-ac22-2df44e0c6834" providerId="ADAL" clId="{87C18DFB-865B-4D4B-9895-D206E0E7002D}" dt="2026-03-29T13:55:36.163" v="890" actId="6549"/>
          <ac:spMkLst>
            <pc:docMk/>
            <pc:sldMk cId="119002108" sldId="305"/>
            <ac:spMk id="4" creationId="{ED5A1B2E-5E2A-9D7A-D53B-B0DDB6391E66}"/>
          </ac:spMkLst>
        </pc:spChg>
        <pc:spChg chg="del">
          <ac:chgData name="Olivier van Beekum" userId="51adfbe0-3380-4bde-ac22-2df44e0c6834" providerId="ADAL" clId="{87C18DFB-865B-4D4B-9895-D206E0E7002D}" dt="2026-03-29T13:36:00.531" v="494" actId="478"/>
          <ac:spMkLst>
            <pc:docMk/>
            <pc:sldMk cId="119002108" sldId="305"/>
            <ac:spMk id="6" creationId="{25B71592-3B38-A173-A01D-7925482499DB}"/>
          </ac:spMkLst>
        </pc:spChg>
        <pc:picChg chg="mod">
          <ac:chgData name="Olivier van Beekum" userId="51adfbe0-3380-4bde-ac22-2df44e0c6834" providerId="ADAL" clId="{87C18DFB-865B-4D4B-9895-D206E0E7002D}" dt="2026-03-29T13:43:48.560" v="503" actId="1076"/>
          <ac:picMkLst>
            <pc:docMk/>
            <pc:sldMk cId="119002108" sldId="305"/>
            <ac:picMk id="3" creationId="{97C0E4EE-A1EE-D775-9042-A7B02F7895CB}"/>
          </ac:picMkLst>
        </pc:picChg>
      </pc:sldChg>
      <pc:sldChg chg="addSp delSp modSp mod">
        <pc:chgData name="Olivier van Beekum" userId="51adfbe0-3380-4bde-ac22-2df44e0c6834" providerId="ADAL" clId="{87C18DFB-865B-4D4B-9895-D206E0E7002D}" dt="2026-03-29T12:42:33.824" v="52" actId="1076"/>
        <pc:sldMkLst>
          <pc:docMk/>
          <pc:sldMk cId="2707650825" sldId="359"/>
        </pc:sldMkLst>
        <pc:picChg chg="add mod">
          <ac:chgData name="Olivier van Beekum" userId="51adfbe0-3380-4bde-ac22-2df44e0c6834" providerId="ADAL" clId="{87C18DFB-865B-4D4B-9895-D206E0E7002D}" dt="2026-03-29T12:42:33.824" v="52" actId="1076"/>
          <ac:picMkLst>
            <pc:docMk/>
            <pc:sldMk cId="2707650825" sldId="359"/>
            <ac:picMk id="3" creationId="{9939E62D-5AE0-7A7A-5591-D890558E28B6}"/>
          </ac:picMkLst>
        </pc:picChg>
        <pc:picChg chg="del">
          <ac:chgData name="Olivier van Beekum" userId="51adfbe0-3380-4bde-ac22-2df44e0c6834" providerId="ADAL" clId="{87C18DFB-865B-4D4B-9895-D206E0E7002D}" dt="2026-03-29T12:42:21.970" v="47" actId="478"/>
          <ac:picMkLst>
            <pc:docMk/>
            <pc:sldMk cId="2707650825" sldId="359"/>
            <ac:picMk id="10" creationId="{4002AA11-AF2C-D7EC-3B79-9229B282DFBD}"/>
          </ac:picMkLst>
        </pc:picChg>
        <pc:picChg chg="del">
          <ac:chgData name="Olivier van Beekum" userId="51adfbe0-3380-4bde-ac22-2df44e0c6834" providerId="ADAL" clId="{87C18DFB-865B-4D4B-9895-D206E0E7002D}" dt="2026-03-29T12:42:29.788" v="50" actId="478"/>
          <ac:picMkLst>
            <pc:docMk/>
            <pc:sldMk cId="2707650825" sldId="359"/>
            <ac:picMk id="12" creationId="{83012181-545B-350D-84B9-88826C4E4A47}"/>
          </ac:picMkLst>
        </pc:picChg>
        <pc:picChg chg="mod">
          <ac:chgData name="Olivier van Beekum" userId="51adfbe0-3380-4bde-ac22-2df44e0c6834" providerId="ADAL" clId="{87C18DFB-865B-4D4B-9895-D206E0E7002D}" dt="2026-03-29T12:42:31.923" v="51" actId="1076"/>
          <ac:picMkLst>
            <pc:docMk/>
            <pc:sldMk cId="2707650825" sldId="359"/>
            <ac:picMk id="14" creationId="{63521B47-F21F-1DCB-1942-5BE232FA6E69}"/>
          </ac:picMkLst>
        </pc:picChg>
      </pc:sldChg>
      <pc:sldChg chg="addSp delSp modSp mod">
        <pc:chgData name="Olivier van Beekum" userId="51adfbe0-3380-4bde-ac22-2df44e0c6834" providerId="ADAL" clId="{87C18DFB-865B-4D4B-9895-D206E0E7002D}" dt="2026-03-29T13:30:04.424" v="462" actId="1076"/>
        <pc:sldMkLst>
          <pc:docMk/>
          <pc:sldMk cId="379621979" sldId="362"/>
        </pc:sldMkLst>
        <pc:picChg chg="add mod">
          <ac:chgData name="Olivier van Beekum" userId="51adfbe0-3380-4bde-ac22-2df44e0c6834" providerId="ADAL" clId="{87C18DFB-865B-4D4B-9895-D206E0E7002D}" dt="2026-03-29T13:06:15.834" v="420" actId="1076"/>
          <ac:picMkLst>
            <pc:docMk/>
            <pc:sldMk cId="379621979" sldId="362"/>
            <ac:picMk id="3" creationId="{483CDCE4-3867-D0F1-E791-788AD2F39414}"/>
          </ac:picMkLst>
        </pc:picChg>
        <pc:picChg chg="del">
          <ac:chgData name="Olivier van Beekum" userId="51adfbe0-3380-4bde-ac22-2df44e0c6834" providerId="ADAL" clId="{87C18DFB-865B-4D4B-9895-D206E0E7002D}" dt="2026-03-29T13:06:11.856" v="418" actId="478"/>
          <ac:picMkLst>
            <pc:docMk/>
            <pc:sldMk cId="379621979" sldId="362"/>
            <ac:picMk id="4" creationId="{4BDE0656-0C93-6387-A83E-D17EA1D1E810}"/>
          </ac:picMkLst>
        </pc:picChg>
        <pc:picChg chg="del">
          <ac:chgData name="Olivier van Beekum" userId="51adfbe0-3380-4bde-ac22-2df44e0c6834" providerId="ADAL" clId="{87C18DFB-865B-4D4B-9895-D206E0E7002D}" dt="2026-03-29T13:06:40.749" v="423" actId="478"/>
          <ac:picMkLst>
            <pc:docMk/>
            <pc:sldMk cId="379621979" sldId="362"/>
            <ac:picMk id="6" creationId="{6A1586E5-4E50-31B8-E794-C16038031E44}"/>
          </ac:picMkLst>
        </pc:picChg>
        <pc:picChg chg="add mod">
          <ac:chgData name="Olivier van Beekum" userId="51adfbe0-3380-4bde-ac22-2df44e0c6834" providerId="ADAL" clId="{87C18DFB-865B-4D4B-9895-D206E0E7002D}" dt="2026-03-29T13:06:34.746" v="422" actId="1076"/>
          <ac:picMkLst>
            <pc:docMk/>
            <pc:sldMk cId="379621979" sldId="362"/>
            <ac:picMk id="10" creationId="{3BF55541-E388-96B1-BD20-DC60BBEB26F5}"/>
          </ac:picMkLst>
        </pc:picChg>
        <pc:picChg chg="add mod">
          <ac:chgData name="Olivier van Beekum" userId="51adfbe0-3380-4bde-ac22-2df44e0c6834" providerId="ADAL" clId="{87C18DFB-865B-4D4B-9895-D206E0E7002D}" dt="2026-03-29T13:30:04.424" v="462" actId="1076"/>
          <ac:picMkLst>
            <pc:docMk/>
            <pc:sldMk cId="379621979" sldId="362"/>
            <ac:picMk id="11" creationId="{11ECA2B3-C778-04EB-F73B-A526414595AB}"/>
          </ac:picMkLst>
        </pc:picChg>
      </pc:sldChg>
      <pc:sldChg chg="addSp delSp modSp mod modAnim">
        <pc:chgData name="Olivier van Beekum" userId="51adfbe0-3380-4bde-ac22-2df44e0c6834" providerId="ADAL" clId="{87C18DFB-865B-4D4B-9895-D206E0E7002D}" dt="2026-03-29T13:34:04.106" v="466"/>
        <pc:sldMkLst>
          <pc:docMk/>
          <pc:sldMk cId="3862711525" sldId="363"/>
        </pc:sldMkLst>
        <pc:picChg chg="del">
          <ac:chgData name="Olivier van Beekum" userId="51adfbe0-3380-4bde-ac22-2df44e0c6834" providerId="ADAL" clId="{87C18DFB-865B-4D4B-9895-D206E0E7002D}" dt="2026-03-29T13:07:17.532" v="424" actId="478"/>
          <ac:picMkLst>
            <pc:docMk/>
            <pc:sldMk cId="3862711525" sldId="363"/>
            <ac:picMk id="3" creationId="{80584010-7005-36BE-B5C7-BFB9719E0600}"/>
          </ac:picMkLst>
        </pc:picChg>
        <pc:picChg chg="add del">
          <ac:chgData name="Olivier van Beekum" userId="51adfbe0-3380-4bde-ac22-2df44e0c6834" providerId="ADAL" clId="{87C18DFB-865B-4D4B-9895-D206E0E7002D}" dt="2026-03-29T13:30:08.798" v="463" actId="478"/>
          <ac:picMkLst>
            <pc:docMk/>
            <pc:sldMk cId="3862711525" sldId="363"/>
            <ac:picMk id="5" creationId="{B0351722-0BD7-0714-E9CE-C648534BF930}"/>
          </ac:picMkLst>
        </pc:picChg>
        <pc:picChg chg="add mod">
          <ac:chgData name="Olivier van Beekum" userId="51adfbe0-3380-4bde-ac22-2df44e0c6834" providerId="ADAL" clId="{87C18DFB-865B-4D4B-9895-D206E0E7002D}" dt="2026-03-29T13:34:04.106" v="466"/>
          <ac:picMkLst>
            <pc:docMk/>
            <pc:sldMk cId="3862711525" sldId="363"/>
            <ac:picMk id="6" creationId="{2E6318D8-08CB-BB45-4CCA-D706EA52B786}"/>
          </ac:picMkLst>
        </pc:picChg>
      </pc:sldChg>
      <pc:sldChg chg="modSp mod">
        <pc:chgData name="Olivier van Beekum" userId="51adfbe0-3380-4bde-ac22-2df44e0c6834" providerId="ADAL" clId="{87C18DFB-865B-4D4B-9895-D206E0E7002D}" dt="2026-03-29T13:26:21.138" v="456" actId="1076"/>
        <pc:sldMkLst>
          <pc:docMk/>
          <pc:sldMk cId="3140016250" sldId="364"/>
        </pc:sldMkLst>
        <pc:spChg chg="mod">
          <ac:chgData name="Olivier van Beekum" userId="51adfbe0-3380-4bde-ac22-2df44e0c6834" providerId="ADAL" clId="{87C18DFB-865B-4D4B-9895-D206E0E7002D}" dt="2026-03-29T13:26:21.138" v="456" actId="1076"/>
          <ac:spMkLst>
            <pc:docMk/>
            <pc:sldMk cId="3140016250" sldId="364"/>
            <ac:spMk id="2" creationId="{14D9E0BE-C7EE-5E5E-1F18-9AC83A5F0A15}"/>
          </ac:spMkLst>
        </pc:spChg>
      </pc:sldChg>
      <pc:sldChg chg="modSp mod">
        <pc:chgData name="Olivier van Beekum" userId="51adfbe0-3380-4bde-ac22-2df44e0c6834" providerId="ADAL" clId="{87C18DFB-865B-4D4B-9895-D206E0E7002D}" dt="2026-03-29T13:26:15.054" v="455" actId="1076"/>
        <pc:sldMkLst>
          <pc:docMk/>
          <pc:sldMk cId="1106803285" sldId="371"/>
        </pc:sldMkLst>
        <pc:spChg chg="mod">
          <ac:chgData name="Olivier van Beekum" userId="51adfbe0-3380-4bde-ac22-2df44e0c6834" providerId="ADAL" clId="{87C18DFB-865B-4D4B-9895-D206E0E7002D}" dt="2026-03-29T13:26:15.054" v="455" actId="1076"/>
          <ac:spMkLst>
            <pc:docMk/>
            <pc:sldMk cId="1106803285" sldId="371"/>
            <ac:spMk id="2" creationId="{30F39D47-1FA2-F4D7-340B-6FBEA1501367}"/>
          </ac:spMkLst>
        </pc:spChg>
      </pc:sldChg>
      <pc:sldChg chg="del">
        <pc:chgData name="Olivier van Beekum" userId="51adfbe0-3380-4bde-ac22-2df44e0c6834" providerId="ADAL" clId="{87C18DFB-865B-4D4B-9895-D206E0E7002D}" dt="2026-03-29T14:52:24.574" v="898" actId="47"/>
        <pc:sldMkLst>
          <pc:docMk/>
          <pc:sldMk cId="36865013" sldId="372"/>
        </pc:sldMkLst>
      </pc:sldChg>
      <pc:sldChg chg="addSp delSp modSp mod ord setBg delAnim">
        <pc:chgData name="Olivier van Beekum" userId="51adfbe0-3380-4bde-ac22-2df44e0c6834" providerId="ADAL" clId="{87C18DFB-865B-4D4B-9895-D206E0E7002D}" dt="2026-03-29T13:55:16.907" v="870" actId="1076"/>
        <pc:sldMkLst>
          <pc:docMk/>
          <pc:sldMk cId="2611582925" sldId="373"/>
        </pc:sldMkLst>
        <pc:spChg chg="add mod">
          <ac:chgData name="Olivier van Beekum" userId="51adfbe0-3380-4bde-ac22-2df44e0c6834" providerId="ADAL" clId="{87C18DFB-865B-4D4B-9895-D206E0E7002D}" dt="2026-03-29T13:54:29.623" v="797" actId="6549"/>
          <ac:spMkLst>
            <pc:docMk/>
            <pc:sldMk cId="2611582925" sldId="373"/>
            <ac:spMk id="2" creationId="{8C47882E-0CB1-7ECF-3D2B-00D669A5F5AC}"/>
          </ac:spMkLst>
        </pc:spChg>
        <pc:spChg chg="mod">
          <ac:chgData name="Olivier van Beekum" userId="51adfbe0-3380-4bde-ac22-2df44e0c6834" providerId="ADAL" clId="{87C18DFB-865B-4D4B-9895-D206E0E7002D}" dt="2026-03-29T13:55:16.907" v="870" actId="1076"/>
          <ac:spMkLst>
            <pc:docMk/>
            <pc:sldMk cId="2611582925" sldId="373"/>
            <ac:spMk id="5" creationId="{A8348F7E-246E-FE58-6103-A1EE2D4F2436}"/>
          </ac:spMkLst>
        </pc:spChg>
        <pc:spChg chg="add">
          <ac:chgData name="Olivier van Beekum" userId="51adfbe0-3380-4bde-ac22-2df44e0c6834" providerId="ADAL" clId="{87C18DFB-865B-4D4B-9895-D206E0E7002D}" dt="2026-03-29T13:54:01.026" v="789" actId="26606"/>
          <ac:spMkLst>
            <pc:docMk/>
            <pc:sldMk cId="2611582925" sldId="373"/>
            <ac:spMk id="11" creationId="{23E547B5-89CF-4EC0-96DE-25771AED0799}"/>
          </ac:spMkLst>
        </pc:spChg>
        <pc:spChg chg="add">
          <ac:chgData name="Olivier van Beekum" userId="51adfbe0-3380-4bde-ac22-2df44e0c6834" providerId="ADAL" clId="{87C18DFB-865B-4D4B-9895-D206E0E7002D}" dt="2026-03-29T13:54:01.026" v="789" actId="26606"/>
          <ac:spMkLst>
            <pc:docMk/>
            <pc:sldMk cId="2611582925" sldId="373"/>
            <ac:spMk id="13" creationId="{3F0B8CEB-8279-4E5E-A0CE-1FC9F71736F2}"/>
          </ac:spMkLst>
        </pc:spChg>
        <pc:picChg chg="del">
          <ac:chgData name="Olivier van Beekum" userId="51adfbe0-3380-4bde-ac22-2df44e0c6834" providerId="ADAL" clId="{87C18DFB-865B-4D4B-9895-D206E0E7002D}" dt="2026-03-29T13:36:28.638" v="495" actId="478"/>
          <ac:picMkLst>
            <pc:docMk/>
            <pc:sldMk cId="2611582925" sldId="373"/>
            <ac:picMk id="4" creationId="{69C0B43D-D45D-BE58-63F2-F0C49E07D9D1}"/>
          </ac:picMkLst>
        </pc:picChg>
        <pc:picChg chg="add">
          <ac:chgData name="Olivier van Beekum" userId="51adfbe0-3380-4bde-ac22-2df44e0c6834" providerId="ADAL" clId="{87C18DFB-865B-4D4B-9895-D206E0E7002D}" dt="2026-03-29T13:54:01.026" v="789" actId="26606"/>
          <ac:picMkLst>
            <pc:docMk/>
            <pc:sldMk cId="2611582925" sldId="373"/>
            <ac:picMk id="7" creationId="{EF318889-AC68-8027-519F-566F80C611E3}"/>
          </ac:picMkLst>
        </pc:picChg>
      </pc:sldChg>
      <pc:sldChg chg="addSp modSp new mod">
        <pc:chgData name="Olivier van Beekum" userId="51adfbe0-3380-4bde-ac22-2df44e0c6834" providerId="ADAL" clId="{87C18DFB-865B-4D4B-9895-D206E0E7002D}" dt="2026-03-29T13:09:03.862" v="441" actId="255"/>
        <pc:sldMkLst>
          <pc:docMk/>
          <pc:sldMk cId="620464197" sldId="374"/>
        </pc:sldMkLst>
        <pc:spChg chg="add mod">
          <ac:chgData name="Olivier van Beekum" userId="51adfbe0-3380-4bde-ac22-2df44e0c6834" providerId="ADAL" clId="{87C18DFB-865B-4D4B-9895-D206E0E7002D}" dt="2026-03-29T13:09:03.862" v="441" actId="255"/>
          <ac:spMkLst>
            <pc:docMk/>
            <pc:sldMk cId="620464197" sldId="374"/>
            <ac:spMk id="2" creationId="{8B79B1A1-E269-31D7-87DA-D210D0C0224F}"/>
          </ac:spMkLst>
        </pc:spChg>
        <pc:picChg chg="add">
          <ac:chgData name="Olivier van Beekum" userId="51adfbe0-3380-4bde-ac22-2df44e0c6834" providerId="ADAL" clId="{87C18DFB-865B-4D4B-9895-D206E0E7002D}" dt="2026-03-29T12:35:57.984" v="1"/>
          <ac:picMkLst>
            <pc:docMk/>
            <pc:sldMk cId="620464197" sldId="374"/>
            <ac:picMk id="1026" creationId="{76ED735D-8F1B-ABF2-AAC2-B5992105F0F6}"/>
          </ac:picMkLst>
        </pc:picChg>
      </pc:sldChg>
      <pc:sldChg chg="addSp modSp new mod setBg">
        <pc:chgData name="Olivier van Beekum" userId="51adfbe0-3380-4bde-ac22-2df44e0c6834" providerId="ADAL" clId="{87C18DFB-865B-4D4B-9895-D206E0E7002D}" dt="2026-03-29T12:44:45.361" v="269" actId="5793"/>
        <pc:sldMkLst>
          <pc:docMk/>
          <pc:sldMk cId="2674780950" sldId="375"/>
        </pc:sldMkLst>
        <pc:spChg chg="add mod">
          <ac:chgData name="Olivier van Beekum" userId="51adfbe0-3380-4bde-ac22-2df44e0c6834" providerId="ADAL" clId="{87C18DFB-865B-4D4B-9895-D206E0E7002D}" dt="2026-03-29T12:44:45.361" v="269" actId="5793"/>
          <ac:spMkLst>
            <pc:docMk/>
            <pc:sldMk cId="2674780950" sldId="375"/>
            <ac:spMk id="2" creationId="{3435EC8A-21F2-67DF-DA65-5FF426D50480}"/>
          </ac:spMkLst>
        </pc:spChg>
        <pc:spChg chg="add">
          <ac:chgData name="Olivier van Beekum" userId="51adfbe0-3380-4bde-ac22-2df44e0c6834" providerId="ADAL" clId="{87C18DFB-865B-4D4B-9895-D206E0E7002D}" dt="2026-03-29T12:44:35.835" v="267" actId="26606"/>
          <ac:spMkLst>
            <pc:docMk/>
            <pc:sldMk cId="2674780950" sldId="375"/>
            <ac:spMk id="8" creationId="{AE3A741D-C19B-960A-5803-1C5887147820}"/>
          </ac:spMkLst>
        </pc:spChg>
        <pc:spChg chg="add">
          <ac:chgData name="Olivier van Beekum" userId="51adfbe0-3380-4bde-ac22-2df44e0c6834" providerId="ADAL" clId="{87C18DFB-865B-4D4B-9895-D206E0E7002D}" dt="2026-03-29T12:44:35.835" v="267" actId="26606"/>
          <ac:spMkLst>
            <pc:docMk/>
            <pc:sldMk cId="2674780950" sldId="375"/>
            <ac:spMk id="10" creationId="{DC39DE25-0E4E-0AA7-0932-1D78C2372786}"/>
          </ac:spMkLst>
        </pc:spChg>
        <pc:spChg chg="add">
          <ac:chgData name="Olivier van Beekum" userId="51adfbe0-3380-4bde-ac22-2df44e0c6834" providerId="ADAL" clId="{87C18DFB-865B-4D4B-9895-D206E0E7002D}" dt="2026-03-29T12:44:35.835" v="267" actId="26606"/>
          <ac:spMkLst>
            <pc:docMk/>
            <pc:sldMk cId="2674780950" sldId="375"/>
            <ac:spMk id="12" creationId="{8D6EA299-0840-6DEA-E670-C49AEBC87E89}"/>
          </ac:spMkLst>
        </pc:spChg>
        <pc:picChg chg="add">
          <ac:chgData name="Olivier van Beekum" userId="51adfbe0-3380-4bde-ac22-2df44e0c6834" providerId="ADAL" clId="{87C18DFB-865B-4D4B-9895-D206E0E7002D}" dt="2026-03-29T12:44:35.835" v="267" actId="26606"/>
          <ac:picMkLst>
            <pc:docMk/>
            <pc:sldMk cId="2674780950" sldId="375"/>
            <ac:picMk id="4" creationId="{9D6EF810-4C5D-6C00-95F9-3EB6B6DB1C9A}"/>
          </ac:picMkLst>
        </pc:picChg>
      </pc:sldChg>
      <pc:sldChg chg="addSp modSp new">
        <pc:chgData name="Olivier van Beekum" userId="51adfbe0-3380-4bde-ac22-2df44e0c6834" providerId="ADAL" clId="{87C18DFB-865B-4D4B-9895-D206E0E7002D}" dt="2026-03-29T13:09:14.683" v="442"/>
        <pc:sldMkLst>
          <pc:docMk/>
          <pc:sldMk cId="3335479065" sldId="376"/>
        </pc:sldMkLst>
        <pc:spChg chg="add mod">
          <ac:chgData name="Olivier van Beekum" userId="51adfbe0-3380-4bde-ac22-2df44e0c6834" providerId="ADAL" clId="{87C18DFB-865B-4D4B-9895-D206E0E7002D}" dt="2026-03-29T13:09:14.683" v="442"/>
          <ac:spMkLst>
            <pc:docMk/>
            <pc:sldMk cId="3335479065" sldId="376"/>
            <ac:spMk id="2" creationId="{A8B51B36-EBBA-C255-4001-1E52CC5A556A}"/>
          </ac:spMkLst>
        </pc:spChg>
        <pc:picChg chg="add">
          <ac:chgData name="Olivier van Beekum" userId="51adfbe0-3380-4bde-ac22-2df44e0c6834" providerId="ADAL" clId="{87C18DFB-865B-4D4B-9895-D206E0E7002D}" dt="2026-03-29T12:39:40.066" v="32"/>
          <ac:picMkLst>
            <pc:docMk/>
            <pc:sldMk cId="3335479065" sldId="376"/>
            <ac:picMk id="2050" creationId="{63B6E503-0B58-9544-4314-8FE055057F87}"/>
          </ac:picMkLst>
        </pc:picChg>
      </pc:sldChg>
      <pc:sldChg chg="addSp modSp new mod setBg">
        <pc:chgData name="Olivier van Beekum" userId="51adfbe0-3380-4bde-ac22-2df44e0c6834" providerId="ADAL" clId="{87C18DFB-865B-4D4B-9895-D206E0E7002D}" dt="2026-03-29T12:45:12.801" v="275" actId="1076"/>
        <pc:sldMkLst>
          <pc:docMk/>
          <pc:sldMk cId="4219916929" sldId="377"/>
        </pc:sldMkLst>
        <pc:spChg chg="add mod">
          <ac:chgData name="Olivier van Beekum" userId="51adfbe0-3380-4bde-ac22-2df44e0c6834" providerId="ADAL" clId="{87C18DFB-865B-4D4B-9895-D206E0E7002D}" dt="2026-03-29T12:45:12.801" v="275" actId="1076"/>
          <ac:spMkLst>
            <pc:docMk/>
            <pc:sldMk cId="4219916929" sldId="377"/>
            <ac:spMk id="2" creationId="{AF2EFB7E-4CE0-8BFD-1FA3-F4FD0566A829}"/>
          </ac:spMkLst>
        </pc:spChg>
        <pc:spChg chg="add">
          <ac:chgData name="Olivier van Beekum" userId="51adfbe0-3380-4bde-ac22-2df44e0c6834" providerId="ADAL" clId="{87C18DFB-865B-4D4B-9895-D206E0E7002D}" dt="2026-03-29T12:44:55.464" v="270" actId="26606"/>
          <ac:spMkLst>
            <pc:docMk/>
            <pc:sldMk cId="4219916929" sldId="377"/>
            <ac:spMk id="8" creationId="{3ECBE1F1-D69B-4AFA-ABD5-8E41720EF6DE}"/>
          </ac:spMkLst>
        </pc:spChg>
        <pc:spChg chg="add">
          <ac:chgData name="Olivier van Beekum" userId="51adfbe0-3380-4bde-ac22-2df44e0c6834" providerId="ADAL" clId="{87C18DFB-865B-4D4B-9895-D206E0E7002D}" dt="2026-03-29T12:44:55.464" v="270" actId="26606"/>
          <ac:spMkLst>
            <pc:docMk/>
            <pc:sldMk cId="4219916929" sldId="377"/>
            <ac:spMk id="10" creationId="{603A6265-E10C-4B85-9C20-E75FCAF9CC63}"/>
          </ac:spMkLst>
        </pc:spChg>
        <pc:picChg chg="add">
          <ac:chgData name="Olivier van Beekum" userId="51adfbe0-3380-4bde-ac22-2df44e0c6834" providerId="ADAL" clId="{87C18DFB-865B-4D4B-9895-D206E0E7002D}" dt="2026-03-29T12:44:55.464" v="270" actId="26606"/>
          <ac:picMkLst>
            <pc:docMk/>
            <pc:sldMk cId="4219916929" sldId="377"/>
            <ac:picMk id="4" creationId="{7EF9C720-A49A-390C-3CF8-A00BC5E0214C}"/>
          </ac:picMkLst>
        </pc:picChg>
      </pc:sldChg>
      <pc:sldChg chg="addSp delSp modSp new mod setBg">
        <pc:chgData name="Olivier van Beekum" userId="51adfbe0-3380-4bde-ac22-2df44e0c6834" providerId="ADAL" clId="{87C18DFB-865B-4D4B-9895-D206E0E7002D}" dt="2026-03-29T13:05:15.085" v="416" actId="26606"/>
        <pc:sldMkLst>
          <pc:docMk/>
          <pc:sldMk cId="1151699249" sldId="378"/>
        </pc:sldMkLst>
        <pc:spChg chg="add del mod">
          <ac:chgData name="Olivier van Beekum" userId="51adfbe0-3380-4bde-ac22-2df44e0c6834" providerId="ADAL" clId="{87C18DFB-865B-4D4B-9895-D206E0E7002D}" dt="2026-03-29T13:04:53.264" v="414" actId="26606"/>
          <ac:spMkLst>
            <pc:docMk/>
            <pc:sldMk cId="1151699249" sldId="378"/>
            <ac:spMk id="2" creationId="{E226362A-A981-D046-C279-47591E2EA88F}"/>
          </ac:spMkLst>
        </pc:spChg>
        <pc:spChg chg="add del">
          <ac:chgData name="Olivier van Beekum" userId="51adfbe0-3380-4bde-ac22-2df44e0c6834" providerId="ADAL" clId="{87C18DFB-865B-4D4B-9895-D206E0E7002D}" dt="2026-03-29T13:05:15.085" v="416" actId="26606"/>
          <ac:spMkLst>
            <pc:docMk/>
            <pc:sldMk cId="1151699249" sldId="378"/>
            <ac:spMk id="8" creationId="{BACC6370-2D7E-4714-9D71-7542949D7D5D}"/>
          </ac:spMkLst>
        </pc:spChg>
        <pc:spChg chg="add del">
          <ac:chgData name="Olivier van Beekum" userId="51adfbe0-3380-4bde-ac22-2df44e0c6834" providerId="ADAL" clId="{87C18DFB-865B-4D4B-9895-D206E0E7002D}" dt="2026-03-29T13:05:15.085" v="416" actId="26606"/>
          <ac:spMkLst>
            <pc:docMk/>
            <pc:sldMk cId="1151699249" sldId="378"/>
            <ac:spMk id="10" creationId="{F68B3F68-107C-434F-AA38-110D5EA91B85}"/>
          </ac:spMkLst>
        </pc:spChg>
        <pc:spChg chg="add del">
          <ac:chgData name="Olivier van Beekum" userId="51adfbe0-3380-4bde-ac22-2df44e0c6834" providerId="ADAL" clId="{87C18DFB-865B-4D4B-9895-D206E0E7002D}" dt="2026-03-29T13:05:15.085" v="416" actId="26606"/>
          <ac:spMkLst>
            <pc:docMk/>
            <pc:sldMk cId="1151699249" sldId="378"/>
            <ac:spMk id="12" creationId="{AAD0DBB9-1A4B-4391-81D4-CB19F9AB918A}"/>
          </ac:spMkLst>
        </pc:spChg>
        <pc:spChg chg="add del">
          <ac:chgData name="Olivier van Beekum" userId="51adfbe0-3380-4bde-ac22-2df44e0c6834" providerId="ADAL" clId="{87C18DFB-865B-4D4B-9895-D206E0E7002D}" dt="2026-03-29T13:05:15.085" v="416" actId="26606"/>
          <ac:spMkLst>
            <pc:docMk/>
            <pc:sldMk cId="1151699249" sldId="378"/>
            <ac:spMk id="14" creationId="{063BBA22-50EA-4C4D-BE05-F1CE4E63AA56}"/>
          </ac:spMkLst>
        </pc:spChg>
        <pc:graphicFrameChg chg="add mod modGraphic">
          <ac:chgData name="Olivier van Beekum" userId="51adfbe0-3380-4bde-ac22-2df44e0c6834" providerId="ADAL" clId="{87C18DFB-865B-4D4B-9895-D206E0E7002D}" dt="2026-03-29T13:05:15.085" v="416" actId="26606"/>
          <ac:graphicFrameMkLst>
            <pc:docMk/>
            <pc:sldMk cId="1151699249" sldId="378"/>
            <ac:graphicFrameMk id="4" creationId="{861CD25E-E4F1-AC57-B97C-726F39CE8D9E}"/>
          </ac:graphicFrameMkLst>
        </pc:graphicFrameChg>
        <pc:picChg chg="add">
          <ac:chgData name="Olivier van Beekum" userId="51adfbe0-3380-4bde-ac22-2df44e0c6834" providerId="ADAL" clId="{87C18DFB-865B-4D4B-9895-D206E0E7002D}" dt="2026-03-29T13:05:15.085" v="416" actId="26606"/>
          <ac:picMkLst>
            <pc:docMk/>
            <pc:sldMk cId="1151699249" sldId="378"/>
            <ac:picMk id="16" creationId="{9CAC6727-1643-FEE5-2613-C43D3C93BF80}"/>
          </ac:picMkLst>
        </pc:picChg>
      </pc:sldChg>
      <pc:sldChg chg="addSp new mod">
        <pc:chgData name="Olivier van Beekum" userId="51adfbe0-3380-4bde-ac22-2df44e0c6834" providerId="ADAL" clId="{87C18DFB-865B-4D4B-9895-D206E0E7002D}" dt="2026-03-29T13:05:21.863" v="417" actId="22"/>
        <pc:sldMkLst>
          <pc:docMk/>
          <pc:sldMk cId="2737904633" sldId="379"/>
        </pc:sldMkLst>
        <pc:picChg chg="add">
          <ac:chgData name="Olivier van Beekum" userId="51adfbe0-3380-4bde-ac22-2df44e0c6834" providerId="ADAL" clId="{87C18DFB-865B-4D4B-9895-D206E0E7002D}" dt="2026-03-29T13:05:21.863" v="417" actId="22"/>
          <ac:picMkLst>
            <pc:docMk/>
            <pc:sldMk cId="2737904633" sldId="379"/>
            <ac:picMk id="3" creationId="{9528E844-F8AD-4907-3272-286C4626C446}"/>
          </ac:picMkLst>
        </pc:picChg>
      </pc:sldChg>
      <pc:sldChg chg="addSp modSp new">
        <pc:chgData name="Olivier van Beekum" userId="51adfbe0-3380-4bde-ac22-2df44e0c6834" providerId="ADAL" clId="{87C18DFB-865B-4D4B-9895-D206E0E7002D}" dt="2026-03-29T13:11:13.471" v="447" actId="1076"/>
        <pc:sldMkLst>
          <pc:docMk/>
          <pc:sldMk cId="294952734" sldId="380"/>
        </pc:sldMkLst>
        <pc:spChg chg="add mod">
          <ac:chgData name="Olivier van Beekum" userId="51adfbe0-3380-4bde-ac22-2df44e0c6834" providerId="ADAL" clId="{87C18DFB-865B-4D4B-9895-D206E0E7002D}" dt="2026-03-29T13:11:07.418" v="445"/>
          <ac:spMkLst>
            <pc:docMk/>
            <pc:sldMk cId="294952734" sldId="380"/>
            <ac:spMk id="2" creationId="{85DCA5AB-8B1F-3CFC-26DF-710C6E95A9A6}"/>
          </ac:spMkLst>
        </pc:spChg>
        <pc:picChg chg="add mod">
          <ac:chgData name="Olivier van Beekum" userId="51adfbe0-3380-4bde-ac22-2df44e0c6834" providerId="ADAL" clId="{87C18DFB-865B-4D4B-9895-D206E0E7002D}" dt="2026-03-29T13:11:13.471" v="447" actId="1076"/>
          <ac:picMkLst>
            <pc:docMk/>
            <pc:sldMk cId="294952734" sldId="380"/>
            <ac:picMk id="3074" creationId="{91C6BCBC-715F-8CE1-1D70-5F08D6815830}"/>
          </ac:picMkLst>
        </pc:picChg>
      </pc:sldChg>
      <pc:sldChg chg="addSp modSp new modAnim">
        <pc:chgData name="Olivier van Beekum" userId="51adfbe0-3380-4bde-ac22-2df44e0c6834" providerId="ADAL" clId="{87C18DFB-865B-4D4B-9895-D206E0E7002D}" dt="2026-03-29T13:35:04.644" v="467"/>
        <pc:sldMkLst>
          <pc:docMk/>
          <pc:sldMk cId="57017477" sldId="381"/>
        </pc:sldMkLst>
        <pc:picChg chg="add mod">
          <ac:chgData name="Olivier van Beekum" userId="51adfbe0-3380-4bde-ac22-2df44e0c6834" providerId="ADAL" clId="{87C18DFB-865B-4D4B-9895-D206E0E7002D}" dt="2026-03-29T13:35:04.644" v="467"/>
          <ac:picMkLst>
            <pc:docMk/>
            <pc:sldMk cId="57017477" sldId="381"/>
            <ac:picMk id="2" creationId="{41B54A50-33C9-737B-071A-B657EFA0F9FA}"/>
          </ac:picMkLst>
        </pc:picChg>
      </pc:sldChg>
      <pc:sldChg chg="addSp modSp new modAnim">
        <pc:chgData name="Olivier van Beekum" userId="51adfbe0-3380-4bde-ac22-2df44e0c6834" providerId="ADAL" clId="{87C18DFB-865B-4D4B-9895-D206E0E7002D}" dt="2026-03-29T13:32:19.473" v="465"/>
        <pc:sldMkLst>
          <pc:docMk/>
          <pc:sldMk cId="2259226805" sldId="382"/>
        </pc:sldMkLst>
        <pc:picChg chg="add mod">
          <ac:chgData name="Olivier van Beekum" userId="51adfbe0-3380-4bde-ac22-2df44e0c6834" providerId="ADAL" clId="{87C18DFB-865B-4D4B-9895-D206E0E7002D}" dt="2026-03-29T13:32:19.473" v="465"/>
          <ac:picMkLst>
            <pc:docMk/>
            <pc:sldMk cId="2259226805" sldId="382"/>
            <ac:picMk id="2" creationId="{D9E76ED5-ABD2-66A8-A5B2-026EF5A67309}"/>
          </ac:picMkLst>
        </pc:picChg>
      </pc:sldChg>
      <pc:sldChg chg="addSp modSp new ord modAnim">
        <pc:chgData name="Olivier van Beekum" userId="51adfbe0-3380-4bde-ac22-2df44e0c6834" providerId="ADAL" clId="{87C18DFB-865B-4D4B-9895-D206E0E7002D}" dt="2026-03-29T13:43:29.299" v="499"/>
        <pc:sldMkLst>
          <pc:docMk/>
          <pc:sldMk cId="3602904001" sldId="383"/>
        </pc:sldMkLst>
        <pc:picChg chg="add mod">
          <ac:chgData name="Olivier van Beekum" userId="51adfbe0-3380-4bde-ac22-2df44e0c6834" providerId="ADAL" clId="{87C18DFB-865B-4D4B-9895-D206E0E7002D}" dt="2026-03-29T13:37:55.533" v="497"/>
          <ac:picMkLst>
            <pc:docMk/>
            <pc:sldMk cId="3602904001" sldId="383"/>
            <ac:picMk id="2" creationId="{A7D72078-A2F0-2F70-FD89-0A1D00DA7B05}"/>
          </ac:picMkLst>
        </pc:picChg>
      </pc:sldChg>
      <pc:sldChg chg="addSp delSp modSp new mod">
        <pc:chgData name="Olivier van Beekum" userId="51adfbe0-3380-4bde-ac22-2df44e0c6834" providerId="ADAL" clId="{87C18DFB-865B-4D4B-9895-D206E0E7002D}" dt="2026-03-29T13:57:42.014" v="896" actId="1076"/>
        <pc:sldMkLst>
          <pc:docMk/>
          <pc:sldMk cId="1895186687" sldId="384"/>
        </pc:sldMkLst>
        <pc:spChg chg="add">
          <ac:chgData name="Olivier van Beekum" userId="51adfbe0-3380-4bde-ac22-2df44e0c6834" providerId="ADAL" clId="{87C18DFB-865B-4D4B-9895-D206E0E7002D}" dt="2026-03-29T13:45:18.109" v="506"/>
          <ac:spMkLst>
            <pc:docMk/>
            <pc:sldMk cId="1895186687" sldId="384"/>
            <ac:spMk id="2" creationId="{F43FE60A-5A82-FE1D-0C97-BFEB32195C2E}"/>
          </ac:spMkLst>
        </pc:spChg>
        <pc:spChg chg="add del mod">
          <ac:chgData name="Olivier van Beekum" userId="51adfbe0-3380-4bde-ac22-2df44e0c6834" providerId="ADAL" clId="{87C18DFB-865B-4D4B-9895-D206E0E7002D}" dt="2026-03-29T13:45:36.872" v="511"/>
          <ac:spMkLst>
            <pc:docMk/>
            <pc:sldMk cId="1895186687" sldId="384"/>
            <ac:spMk id="3" creationId="{54D3F76B-D636-58E3-4C5D-E50959910DC0}"/>
          </ac:spMkLst>
        </pc:spChg>
        <pc:spChg chg="add mod">
          <ac:chgData name="Olivier van Beekum" userId="51adfbe0-3380-4bde-ac22-2df44e0c6834" providerId="ADAL" clId="{87C18DFB-865B-4D4B-9895-D206E0E7002D}" dt="2026-03-29T13:49:57.175" v="581" actId="20577"/>
          <ac:spMkLst>
            <pc:docMk/>
            <pc:sldMk cId="1895186687" sldId="384"/>
            <ac:spMk id="4" creationId="{0FC0CC68-44FD-9816-C17B-24A8C6C02180}"/>
          </ac:spMkLst>
        </pc:spChg>
        <pc:picChg chg="add del mod">
          <ac:chgData name="Olivier van Beekum" userId="51adfbe0-3380-4bde-ac22-2df44e0c6834" providerId="ADAL" clId="{87C18DFB-865B-4D4B-9895-D206E0E7002D}" dt="2026-03-29T13:57:33.075" v="891" actId="478"/>
          <ac:picMkLst>
            <pc:docMk/>
            <pc:sldMk cId="1895186687" sldId="384"/>
            <ac:picMk id="5" creationId="{AA2004CD-893A-3D03-CAFE-12EE8A599431}"/>
          </ac:picMkLst>
        </pc:picChg>
        <pc:picChg chg="add mod">
          <ac:chgData name="Olivier van Beekum" userId="51adfbe0-3380-4bde-ac22-2df44e0c6834" providerId="ADAL" clId="{87C18DFB-865B-4D4B-9895-D206E0E7002D}" dt="2026-03-29T13:57:42.014" v="896" actId="1076"/>
          <ac:picMkLst>
            <pc:docMk/>
            <pc:sldMk cId="1895186687" sldId="384"/>
            <ac:picMk id="7" creationId="{EF53B9E5-EF61-0DD9-B379-C9B65757DAE0}"/>
          </ac:picMkLst>
        </pc:picChg>
      </pc:sldChg>
      <pc:sldChg chg="addSp modSp new mod ord">
        <pc:chgData name="Olivier van Beekum" userId="51adfbe0-3380-4bde-ac22-2df44e0c6834" providerId="ADAL" clId="{87C18DFB-865B-4D4B-9895-D206E0E7002D}" dt="2026-03-29T13:55:08.150" v="869" actId="20577"/>
        <pc:sldMkLst>
          <pc:docMk/>
          <pc:sldMk cId="315003349" sldId="385"/>
        </pc:sldMkLst>
        <pc:spChg chg="add mod">
          <ac:chgData name="Olivier van Beekum" userId="51adfbe0-3380-4bde-ac22-2df44e0c6834" providerId="ADAL" clId="{87C18DFB-865B-4D4B-9895-D206E0E7002D}" dt="2026-03-29T13:55:08.150" v="869" actId="20577"/>
          <ac:spMkLst>
            <pc:docMk/>
            <pc:sldMk cId="315003349" sldId="385"/>
            <ac:spMk id="2" creationId="{63DAF3D1-6318-C81F-73FC-5C3A273AF6A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12918A-01D0-415B-AAFF-E36A12EB8E7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F40C6D9-9598-4E4D-B32B-23153E22905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nl-NL"/>
            <a:t>Tracking</a:t>
          </a:r>
          <a:endParaRPr lang="en-US"/>
        </a:p>
      </dgm:t>
    </dgm:pt>
    <dgm:pt modelId="{1510CD80-25E2-4C5F-ADD9-E681C38A7CAF}" type="parTrans" cxnId="{4DDC7507-2AA1-4766-946B-AF7B06527E3A}">
      <dgm:prSet/>
      <dgm:spPr/>
      <dgm:t>
        <a:bodyPr/>
        <a:lstStyle/>
        <a:p>
          <a:endParaRPr lang="en-US"/>
        </a:p>
      </dgm:t>
    </dgm:pt>
    <dgm:pt modelId="{537B6029-152E-4813-9650-ECA06B1D7640}" type="sibTrans" cxnId="{4DDC7507-2AA1-4766-946B-AF7B06527E3A}">
      <dgm:prSet/>
      <dgm:spPr/>
      <dgm:t>
        <a:bodyPr/>
        <a:lstStyle/>
        <a:p>
          <a:endParaRPr lang="en-US"/>
        </a:p>
      </dgm:t>
    </dgm:pt>
    <dgm:pt modelId="{4E6DC2ED-AC57-433A-A98D-1F3F1A9D0DB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nl-NL"/>
            <a:t>Opdracht: maak een Leaphy robotdier dat een ‘geurspoor’ kan volgen</a:t>
          </a:r>
          <a:endParaRPr lang="en-US"/>
        </a:p>
      </dgm:t>
    </dgm:pt>
    <dgm:pt modelId="{E0EACC2F-C278-4A22-8A09-DD3D12A4F199}" type="parTrans" cxnId="{A5EF17B7-8439-4A87-B4CF-2ED73C9F383D}">
      <dgm:prSet/>
      <dgm:spPr/>
      <dgm:t>
        <a:bodyPr/>
        <a:lstStyle/>
        <a:p>
          <a:endParaRPr lang="en-US"/>
        </a:p>
      </dgm:t>
    </dgm:pt>
    <dgm:pt modelId="{5D80E327-B5EA-44B7-AB77-2A9B651C1900}" type="sibTrans" cxnId="{A5EF17B7-8439-4A87-B4CF-2ED73C9F383D}">
      <dgm:prSet/>
      <dgm:spPr/>
      <dgm:t>
        <a:bodyPr/>
        <a:lstStyle/>
        <a:p>
          <a:endParaRPr lang="en-US"/>
        </a:p>
      </dgm:t>
    </dgm:pt>
    <dgm:pt modelId="{3FE89122-AE20-4F5E-8A32-A59B7DB7B1EF}" type="pres">
      <dgm:prSet presAssocID="{8412918A-01D0-415B-AAFF-E36A12EB8E74}" presName="root" presStyleCnt="0">
        <dgm:presLayoutVars>
          <dgm:dir/>
          <dgm:resizeHandles val="exact"/>
        </dgm:presLayoutVars>
      </dgm:prSet>
      <dgm:spPr/>
    </dgm:pt>
    <dgm:pt modelId="{3641BEC3-37A2-492E-B0A4-20D5191C7EDD}" type="pres">
      <dgm:prSet presAssocID="{0F40C6D9-9598-4E4D-B32B-23153E22905C}" presName="compNode" presStyleCnt="0"/>
      <dgm:spPr/>
    </dgm:pt>
    <dgm:pt modelId="{E23019C5-7D44-4228-8DF3-7882663C1B84}" type="pres">
      <dgm:prSet presAssocID="{0F40C6D9-9598-4E4D-B32B-23153E22905C}" presName="iconBgRect" presStyleLbl="bgShp" presStyleIdx="0" presStyleCnt="2"/>
      <dgm:spPr/>
    </dgm:pt>
    <dgm:pt modelId="{17D96B28-2EB5-4646-973A-35E052170FD5}" type="pres">
      <dgm:prSet presAssocID="{0F40C6D9-9598-4E4D-B32B-23153E22905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w Prints"/>
        </a:ext>
      </dgm:extLst>
    </dgm:pt>
    <dgm:pt modelId="{6EFF2EC1-8E31-4670-AABC-376C4DEFC7EE}" type="pres">
      <dgm:prSet presAssocID="{0F40C6D9-9598-4E4D-B32B-23153E22905C}" presName="spaceRect" presStyleCnt="0"/>
      <dgm:spPr/>
    </dgm:pt>
    <dgm:pt modelId="{B4A1CB44-F26A-46A2-9571-20458F08C9F0}" type="pres">
      <dgm:prSet presAssocID="{0F40C6D9-9598-4E4D-B32B-23153E22905C}" presName="textRect" presStyleLbl="revTx" presStyleIdx="0" presStyleCnt="2">
        <dgm:presLayoutVars>
          <dgm:chMax val="1"/>
          <dgm:chPref val="1"/>
        </dgm:presLayoutVars>
      </dgm:prSet>
      <dgm:spPr/>
    </dgm:pt>
    <dgm:pt modelId="{02A134C8-736E-4961-9002-32D3BE97D183}" type="pres">
      <dgm:prSet presAssocID="{537B6029-152E-4813-9650-ECA06B1D7640}" presName="sibTrans" presStyleCnt="0"/>
      <dgm:spPr/>
    </dgm:pt>
    <dgm:pt modelId="{6F14F95C-022D-4347-BB43-2D6C3DD9B3B0}" type="pres">
      <dgm:prSet presAssocID="{4E6DC2ED-AC57-433A-A98D-1F3F1A9D0DBF}" presName="compNode" presStyleCnt="0"/>
      <dgm:spPr/>
    </dgm:pt>
    <dgm:pt modelId="{514865FE-1FD4-4664-91FF-BB4B677940D6}" type="pres">
      <dgm:prSet presAssocID="{4E6DC2ED-AC57-433A-A98D-1F3F1A9D0DBF}" presName="iconBgRect" presStyleLbl="bgShp" presStyleIdx="1" presStyleCnt="2"/>
      <dgm:spPr/>
    </dgm:pt>
    <dgm:pt modelId="{51736343-D67F-4D51-B275-07D555792267}" type="pres">
      <dgm:prSet presAssocID="{4E6DC2ED-AC57-433A-A98D-1F3F1A9D0DB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roomdiagram"/>
        </a:ext>
      </dgm:extLst>
    </dgm:pt>
    <dgm:pt modelId="{FAC7CB65-2E93-4675-AAA3-7B4106E371B1}" type="pres">
      <dgm:prSet presAssocID="{4E6DC2ED-AC57-433A-A98D-1F3F1A9D0DBF}" presName="spaceRect" presStyleCnt="0"/>
      <dgm:spPr/>
    </dgm:pt>
    <dgm:pt modelId="{D8587CA0-9CAF-492E-9EA0-9A8F6988F576}" type="pres">
      <dgm:prSet presAssocID="{4E6DC2ED-AC57-433A-A98D-1F3F1A9D0DB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FCAA804-55C0-4B04-8888-FB1014D3ED4A}" type="presOf" srcId="{0F40C6D9-9598-4E4D-B32B-23153E22905C}" destId="{B4A1CB44-F26A-46A2-9571-20458F08C9F0}" srcOrd="0" destOrd="0" presId="urn:microsoft.com/office/officeart/2018/5/layout/IconCircleLabelList"/>
    <dgm:cxn modelId="{4DDC7507-2AA1-4766-946B-AF7B06527E3A}" srcId="{8412918A-01D0-415B-AAFF-E36A12EB8E74}" destId="{0F40C6D9-9598-4E4D-B32B-23153E22905C}" srcOrd="0" destOrd="0" parTransId="{1510CD80-25E2-4C5F-ADD9-E681C38A7CAF}" sibTransId="{537B6029-152E-4813-9650-ECA06B1D7640}"/>
    <dgm:cxn modelId="{DA58F976-1C33-4B5B-9EC8-7A3FFA573EA1}" type="presOf" srcId="{4E6DC2ED-AC57-433A-A98D-1F3F1A9D0DBF}" destId="{D8587CA0-9CAF-492E-9EA0-9A8F6988F576}" srcOrd="0" destOrd="0" presId="urn:microsoft.com/office/officeart/2018/5/layout/IconCircleLabelList"/>
    <dgm:cxn modelId="{EA3DE490-94CB-42BA-83F3-560A453298CA}" type="presOf" srcId="{8412918A-01D0-415B-AAFF-E36A12EB8E74}" destId="{3FE89122-AE20-4F5E-8A32-A59B7DB7B1EF}" srcOrd="0" destOrd="0" presId="urn:microsoft.com/office/officeart/2018/5/layout/IconCircleLabelList"/>
    <dgm:cxn modelId="{A5EF17B7-8439-4A87-B4CF-2ED73C9F383D}" srcId="{8412918A-01D0-415B-AAFF-E36A12EB8E74}" destId="{4E6DC2ED-AC57-433A-A98D-1F3F1A9D0DBF}" srcOrd="1" destOrd="0" parTransId="{E0EACC2F-C278-4A22-8A09-DD3D12A4F199}" sibTransId="{5D80E327-B5EA-44B7-AB77-2A9B651C1900}"/>
    <dgm:cxn modelId="{5D5C492D-ABE2-4263-8D92-21D309B541B7}" type="presParOf" srcId="{3FE89122-AE20-4F5E-8A32-A59B7DB7B1EF}" destId="{3641BEC3-37A2-492E-B0A4-20D5191C7EDD}" srcOrd="0" destOrd="0" presId="urn:microsoft.com/office/officeart/2018/5/layout/IconCircleLabelList"/>
    <dgm:cxn modelId="{D50E9A29-34D8-4870-B2F1-62542BF0A90A}" type="presParOf" srcId="{3641BEC3-37A2-492E-B0A4-20D5191C7EDD}" destId="{E23019C5-7D44-4228-8DF3-7882663C1B84}" srcOrd="0" destOrd="0" presId="urn:microsoft.com/office/officeart/2018/5/layout/IconCircleLabelList"/>
    <dgm:cxn modelId="{DBCBDB6E-76C7-4231-B659-AAADD43DC059}" type="presParOf" srcId="{3641BEC3-37A2-492E-B0A4-20D5191C7EDD}" destId="{17D96B28-2EB5-4646-973A-35E052170FD5}" srcOrd="1" destOrd="0" presId="urn:microsoft.com/office/officeart/2018/5/layout/IconCircleLabelList"/>
    <dgm:cxn modelId="{57663262-BE6D-4AFE-AA1C-630F692BEEA9}" type="presParOf" srcId="{3641BEC3-37A2-492E-B0A4-20D5191C7EDD}" destId="{6EFF2EC1-8E31-4670-AABC-376C4DEFC7EE}" srcOrd="2" destOrd="0" presId="urn:microsoft.com/office/officeart/2018/5/layout/IconCircleLabelList"/>
    <dgm:cxn modelId="{E196112A-2FF3-4DCC-B89C-065AD1144A9A}" type="presParOf" srcId="{3641BEC3-37A2-492E-B0A4-20D5191C7EDD}" destId="{B4A1CB44-F26A-46A2-9571-20458F08C9F0}" srcOrd="3" destOrd="0" presId="urn:microsoft.com/office/officeart/2018/5/layout/IconCircleLabelList"/>
    <dgm:cxn modelId="{A22B7CCA-61B3-46C4-A4D8-C295F5CB1458}" type="presParOf" srcId="{3FE89122-AE20-4F5E-8A32-A59B7DB7B1EF}" destId="{02A134C8-736E-4961-9002-32D3BE97D183}" srcOrd="1" destOrd="0" presId="urn:microsoft.com/office/officeart/2018/5/layout/IconCircleLabelList"/>
    <dgm:cxn modelId="{79A4FE90-0E17-4728-8459-ACD1F5855DF6}" type="presParOf" srcId="{3FE89122-AE20-4F5E-8A32-A59B7DB7B1EF}" destId="{6F14F95C-022D-4347-BB43-2D6C3DD9B3B0}" srcOrd="2" destOrd="0" presId="urn:microsoft.com/office/officeart/2018/5/layout/IconCircleLabelList"/>
    <dgm:cxn modelId="{6575C4C3-B0AD-4226-96C2-16AE0DB6B951}" type="presParOf" srcId="{6F14F95C-022D-4347-BB43-2D6C3DD9B3B0}" destId="{514865FE-1FD4-4664-91FF-BB4B677940D6}" srcOrd="0" destOrd="0" presId="urn:microsoft.com/office/officeart/2018/5/layout/IconCircleLabelList"/>
    <dgm:cxn modelId="{8FF0C3F0-3B7F-411A-AFC5-8B10E7D922FF}" type="presParOf" srcId="{6F14F95C-022D-4347-BB43-2D6C3DD9B3B0}" destId="{51736343-D67F-4D51-B275-07D555792267}" srcOrd="1" destOrd="0" presId="urn:microsoft.com/office/officeart/2018/5/layout/IconCircleLabelList"/>
    <dgm:cxn modelId="{EB0A01AA-46EB-46C8-81CD-D5584CBD600E}" type="presParOf" srcId="{6F14F95C-022D-4347-BB43-2D6C3DD9B3B0}" destId="{FAC7CB65-2E93-4675-AAA3-7B4106E371B1}" srcOrd="2" destOrd="0" presId="urn:microsoft.com/office/officeart/2018/5/layout/IconCircleLabelList"/>
    <dgm:cxn modelId="{9887C3B8-AD6E-4258-AECE-DB1A699424B6}" type="presParOf" srcId="{6F14F95C-022D-4347-BB43-2D6C3DD9B3B0}" destId="{D8587CA0-9CAF-492E-9EA0-9A8F6988F57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3019C5-7D44-4228-8DF3-7882663C1B84}">
      <dsp:nvSpPr>
        <dsp:cNvPr id="0" name=""/>
        <dsp:cNvSpPr/>
      </dsp:nvSpPr>
      <dsp:spPr>
        <a:xfrm>
          <a:off x="487097" y="548924"/>
          <a:ext cx="1475437" cy="14754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96B28-2EB5-4646-973A-35E052170FD5}">
      <dsp:nvSpPr>
        <dsp:cNvPr id="0" name=""/>
        <dsp:cNvSpPr/>
      </dsp:nvSpPr>
      <dsp:spPr>
        <a:xfrm>
          <a:off x="801534" y="863361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A1CB44-F26A-46A2-9571-20458F08C9F0}">
      <dsp:nvSpPr>
        <dsp:cNvPr id="0" name=""/>
        <dsp:cNvSpPr/>
      </dsp:nvSpPr>
      <dsp:spPr>
        <a:xfrm>
          <a:off x="15440" y="2483924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nl-NL" sz="1400" kern="1200"/>
            <a:t>Tracking</a:t>
          </a:r>
          <a:endParaRPr lang="en-US" sz="1400" kern="1200"/>
        </a:p>
      </dsp:txBody>
      <dsp:txXfrm>
        <a:off x="15440" y="2483924"/>
        <a:ext cx="2418750" cy="720000"/>
      </dsp:txXfrm>
    </dsp:sp>
    <dsp:sp modelId="{514865FE-1FD4-4664-91FF-BB4B677940D6}">
      <dsp:nvSpPr>
        <dsp:cNvPr id="0" name=""/>
        <dsp:cNvSpPr/>
      </dsp:nvSpPr>
      <dsp:spPr>
        <a:xfrm>
          <a:off x="3329128" y="548924"/>
          <a:ext cx="1475437" cy="14754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736343-D67F-4D51-B275-07D555792267}">
      <dsp:nvSpPr>
        <dsp:cNvPr id="0" name=""/>
        <dsp:cNvSpPr/>
      </dsp:nvSpPr>
      <dsp:spPr>
        <a:xfrm>
          <a:off x="3643565" y="863361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587CA0-9CAF-492E-9EA0-9A8F6988F576}">
      <dsp:nvSpPr>
        <dsp:cNvPr id="0" name=""/>
        <dsp:cNvSpPr/>
      </dsp:nvSpPr>
      <dsp:spPr>
        <a:xfrm>
          <a:off x="2857472" y="2483924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nl-NL" sz="1400" kern="1200"/>
            <a:t>Opdracht: maak een Leaphy robotdier dat een ‘geurspoor’ kan volgen</a:t>
          </a:r>
          <a:endParaRPr lang="en-US" sz="1400" kern="1200"/>
        </a:p>
      </dsp:txBody>
      <dsp:txXfrm>
        <a:off x="2857472" y="2483924"/>
        <a:ext cx="2418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427" cy="513508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4023992" y="0"/>
            <a:ext cx="3078427" cy="513508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r">
              <a:defRPr sz="1300"/>
            </a:lvl1pPr>
          </a:lstStyle>
          <a:p>
            <a:fld id="{141785CD-5910-41BE-ADC4-1D06D29477E5}" type="datetimeFigureOut">
              <a:rPr lang="nl-NL" smtClean="0"/>
              <a:t>29-3-2026</a:t>
            </a:fld>
            <a:endParaRPr lang="nl-NL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75" tIns="49538" rIns="99075" bIns="49538" rtlCol="0" anchor="ctr"/>
          <a:lstStyle/>
          <a:p>
            <a:endParaRPr lang="nl-NL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710407" y="4925407"/>
            <a:ext cx="5683250" cy="4029879"/>
          </a:xfrm>
          <a:prstGeom prst="rect">
            <a:avLst/>
          </a:prstGeom>
        </p:spPr>
        <p:txBody>
          <a:bodyPr vert="horz" lIns="99075" tIns="49538" rIns="99075" bIns="49538" rtlCol="0"/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9721107"/>
            <a:ext cx="3078427" cy="513507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4023992" y="9721107"/>
            <a:ext cx="3078427" cy="513507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r">
              <a:defRPr sz="1300"/>
            </a:lvl1pPr>
          </a:lstStyle>
          <a:p>
            <a:fld id="{DDF4818A-D7A8-4472-8774-C8E84EE746A6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471662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 txBox="1">
            <a:spLocks noGrp="1"/>
          </p:cNvSpPr>
          <p:nvPr>
            <p:ph type="body" idx="1"/>
          </p:nvPr>
        </p:nvSpPr>
        <p:spPr>
          <a:xfrm>
            <a:off x="710407" y="4925405"/>
            <a:ext cx="5683249" cy="4029879"/>
          </a:xfrm>
          <a:prstGeom prst="rect">
            <a:avLst/>
          </a:prstGeom>
        </p:spPr>
        <p:txBody>
          <a:bodyPr lIns="99059" tIns="99059" rIns="99059" bIns="99059" anchor="t" anchorCtr="0">
            <a:noAutofit/>
          </a:bodyPr>
          <a:lstStyle/>
          <a:p>
            <a:r>
              <a:rPr lang="nl-NL" dirty="0"/>
              <a:t>De stroomdraden verkeerd aansluiten</a:t>
            </a:r>
            <a:r>
              <a:rPr lang="nl-NL" baseline="0" dirty="0"/>
              <a:t> kan kortsluiting veroorzaken. Onderdelen worden warm en de </a:t>
            </a:r>
            <a:r>
              <a:rPr lang="nl-NL" baseline="0" dirty="0" err="1"/>
              <a:t>Leaphy</a:t>
            </a:r>
            <a:r>
              <a:rPr lang="nl-NL" baseline="0" dirty="0"/>
              <a:t> doet het niet (goed). In het slechtste geval brandt er iets door. Concentratie is dus belangrijk bij het aansluiten.</a:t>
            </a:r>
            <a:endParaRPr dirty="0"/>
          </a:p>
        </p:txBody>
      </p:sp>
      <p:sp>
        <p:nvSpPr>
          <p:cNvPr id="97" name="Shape 97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06523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6BD81E1-7F7C-D095-AC71-7B512C4639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nl-NL"/>
              <a:t>Klik om stijl te bewerken</a:t>
            </a:r>
          </a:p>
        </p:txBody>
      </p:sp>
      <p:sp>
        <p:nvSpPr>
          <p:cNvPr id="3" name="Ondertitel 2">
            <a:extLst>
              <a:ext uri="{FF2B5EF4-FFF2-40B4-BE49-F238E27FC236}">
                <a16:creationId xmlns:a16="http://schemas.microsoft.com/office/drawing/2014/main" id="{458EBB29-B59B-82D4-6808-81E5E5F282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nl-NL"/>
              <a:t>Klikken om de ondertitelstijl van het model te bewerken</a:t>
            </a:r>
          </a:p>
        </p:txBody>
      </p:sp>
      <p:sp>
        <p:nvSpPr>
          <p:cNvPr id="4" name="Tijdelijke aanduiding voor datum 3">
            <a:extLst>
              <a:ext uri="{FF2B5EF4-FFF2-40B4-BE49-F238E27FC236}">
                <a16:creationId xmlns:a16="http://schemas.microsoft.com/office/drawing/2014/main" id="{835BD546-A5D3-B19F-154B-75C5F3C55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B4F67-ED1B-4111-AACC-D956B034CFBB}" type="datetimeFigureOut">
              <a:rPr lang="nl-NL" smtClean="0"/>
              <a:t>29-3-2026</a:t>
            </a:fld>
            <a:endParaRPr lang="nl-NL"/>
          </a:p>
        </p:txBody>
      </p:sp>
      <p:sp>
        <p:nvSpPr>
          <p:cNvPr id="5" name="Tijdelijke aanduiding voor voettekst 4">
            <a:extLst>
              <a:ext uri="{FF2B5EF4-FFF2-40B4-BE49-F238E27FC236}">
                <a16:creationId xmlns:a16="http://schemas.microsoft.com/office/drawing/2014/main" id="{71A4C336-5DF7-883B-3F87-2A11D9D415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>
            <a:extLst>
              <a:ext uri="{FF2B5EF4-FFF2-40B4-BE49-F238E27FC236}">
                <a16:creationId xmlns:a16="http://schemas.microsoft.com/office/drawing/2014/main" id="{3E5E2251-2748-166D-9B5E-5F2BAFB53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0F0C-ADE4-472D-BD42-220C120E4BBE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796967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en obj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7D8E273-ADCF-9763-EC35-7AD80E7BD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inhoud 2">
            <a:extLst>
              <a:ext uri="{FF2B5EF4-FFF2-40B4-BE49-F238E27FC236}">
                <a16:creationId xmlns:a16="http://schemas.microsoft.com/office/drawing/2014/main" id="{D2F9B56C-4705-5369-8222-DD735A3F8F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>
            <a:extLst>
              <a:ext uri="{FF2B5EF4-FFF2-40B4-BE49-F238E27FC236}">
                <a16:creationId xmlns:a16="http://schemas.microsoft.com/office/drawing/2014/main" id="{71754A86-2F2A-8C31-F59F-F89C373DA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B4F67-ED1B-4111-AACC-D956B034CFBB}" type="datetimeFigureOut">
              <a:rPr lang="nl-NL" smtClean="0"/>
              <a:t>29-3-2026</a:t>
            </a:fld>
            <a:endParaRPr lang="nl-NL"/>
          </a:p>
        </p:txBody>
      </p:sp>
      <p:sp>
        <p:nvSpPr>
          <p:cNvPr id="5" name="Tijdelijke aanduiding voor voettekst 4">
            <a:extLst>
              <a:ext uri="{FF2B5EF4-FFF2-40B4-BE49-F238E27FC236}">
                <a16:creationId xmlns:a16="http://schemas.microsoft.com/office/drawing/2014/main" id="{D89901AD-5313-C610-BB30-83F0EA1FE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>
            <a:extLst>
              <a:ext uri="{FF2B5EF4-FFF2-40B4-BE49-F238E27FC236}">
                <a16:creationId xmlns:a16="http://schemas.microsoft.com/office/drawing/2014/main" id="{84AE7BFB-5578-1B6A-837D-E5B839D50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0F0C-ADE4-472D-BD42-220C120E4BBE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915781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ek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653DACF-33C9-BBBD-5FB7-79D12F98A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02049403-7FE5-B4E4-1A7A-6BD61BBC88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nl-NL"/>
              <a:t>Klikken om de tekststijl van het model te bewerken</a:t>
            </a:r>
          </a:p>
        </p:txBody>
      </p:sp>
      <p:sp>
        <p:nvSpPr>
          <p:cNvPr id="4" name="Tijdelijke aanduiding voor datum 3">
            <a:extLst>
              <a:ext uri="{FF2B5EF4-FFF2-40B4-BE49-F238E27FC236}">
                <a16:creationId xmlns:a16="http://schemas.microsoft.com/office/drawing/2014/main" id="{BEC5B494-4D93-8D7D-AFD2-0B70C1FC8A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B4F67-ED1B-4111-AACC-D956B034CFBB}" type="datetimeFigureOut">
              <a:rPr lang="nl-NL" smtClean="0"/>
              <a:t>29-3-2026</a:t>
            </a:fld>
            <a:endParaRPr lang="nl-NL"/>
          </a:p>
        </p:txBody>
      </p:sp>
      <p:sp>
        <p:nvSpPr>
          <p:cNvPr id="5" name="Tijdelijke aanduiding voor voettekst 4">
            <a:extLst>
              <a:ext uri="{FF2B5EF4-FFF2-40B4-BE49-F238E27FC236}">
                <a16:creationId xmlns:a16="http://schemas.microsoft.com/office/drawing/2014/main" id="{7C951735-B76E-A06F-8F06-DEDAF379E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>
            <a:extLst>
              <a:ext uri="{FF2B5EF4-FFF2-40B4-BE49-F238E27FC236}">
                <a16:creationId xmlns:a16="http://schemas.microsoft.com/office/drawing/2014/main" id="{8216E26D-A435-6782-BA5E-F21B4E3E1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0F0C-ADE4-472D-BD42-220C120E4BBE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301249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nhoud van twe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8A1E101-7DA8-E859-3DD5-2502A2828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inhoud 2">
            <a:extLst>
              <a:ext uri="{FF2B5EF4-FFF2-40B4-BE49-F238E27FC236}">
                <a16:creationId xmlns:a16="http://schemas.microsoft.com/office/drawing/2014/main" id="{581A0F39-6393-1652-D5DC-B04B22A88C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inhoud 3">
            <a:extLst>
              <a:ext uri="{FF2B5EF4-FFF2-40B4-BE49-F238E27FC236}">
                <a16:creationId xmlns:a16="http://schemas.microsoft.com/office/drawing/2014/main" id="{B4072A1A-E99D-C373-7357-0F66D1EF13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5" name="Tijdelijke aanduiding voor datum 4">
            <a:extLst>
              <a:ext uri="{FF2B5EF4-FFF2-40B4-BE49-F238E27FC236}">
                <a16:creationId xmlns:a16="http://schemas.microsoft.com/office/drawing/2014/main" id="{FACFCAA6-1407-7D76-C85C-640548D05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B4F67-ED1B-4111-AACC-D956B034CFBB}" type="datetimeFigureOut">
              <a:rPr lang="nl-NL" smtClean="0"/>
              <a:t>29-3-2026</a:t>
            </a:fld>
            <a:endParaRPr lang="nl-NL"/>
          </a:p>
        </p:txBody>
      </p:sp>
      <p:sp>
        <p:nvSpPr>
          <p:cNvPr id="6" name="Tijdelijke aanduiding voor voettekst 5">
            <a:extLst>
              <a:ext uri="{FF2B5EF4-FFF2-40B4-BE49-F238E27FC236}">
                <a16:creationId xmlns:a16="http://schemas.microsoft.com/office/drawing/2014/main" id="{C6793C05-6D15-81AE-6A24-2446B2C3C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Tijdelijke aanduiding voor dianummer 6">
            <a:extLst>
              <a:ext uri="{FF2B5EF4-FFF2-40B4-BE49-F238E27FC236}">
                <a16:creationId xmlns:a16="http://schemas.microsoft.com/office/drawing/2014/main" id="{8D0CC1E2-3B03-9276-46BA-84F6B69BA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0F0C-ADE4-472D-BD42-220C120E4BBE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273614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elijk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0314C3E-A0CE-1172-4142-FE4DCF10B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1B264562-3EF5-6442-C1B2-06C64E26C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Klikken om de tekststijl van het model te bewerken</a:t>
            </a:r>
          </a:p>
        </p:txBody>
      </p:sp>
      <p:sp>
        <p:nvSpPr>
          <p:cNvPr id="4" name="Tijdelijke aanduiding voor inhoud 3">
            <a:extLst>
              <a:ext uri="{FF2B5EF4-FFF2-40B4-BE49-F238E27FC236}">
                <a16:creationId xmlns:a16="http://schemas.microsoft.com/office/drawing/2014/main" id="{ED0F28DA-A03A-DD13-BEBE-CFB3E939B5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5" name="Tijdelijke aanduiding voor tekst 4">
            <a:extLst>
              <a:ext uri="{FF2B5EF4-FFF2-40B4-BE49-F238E27FC236}">
                <a16:creationId xmlns:a16="http://schemas.microsoft.com/office/drawing/2014/main" id="{C7632C18-5634-F545-FF5F-31C1AEF122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Klikken om de tekststijl van het model te bewerken</a:t>
            </a:r>
          </a:p>
        </p:txBody>
      </p:sp>
      <p:sp>
        <p:nvSpPr>
          <p:cNvPr id="6" name="Tijdelijke aanduiding voor inhoud 5">
            <a:extLst>
              <a:ext uri="{FF2B5EF4-FFF2-40B4-BE49-F238E27FC236}">
                <a16:creationId xmlns:a16="http://schemas.microsoft.com/office/drawing/2014/main" id="{86E6A367-38BB-7753-39A6-E037EB78EE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7" name="Tijdelijke aanduiding voor datum 6">
            <a:extLst>
              <a:ext uri="{FF2B5EF4-FFF2-40B4-BE49-F238E27FC236}">
                <a16:creationId xmlns:a16="http://schemas.microsoft.com/office/drawing/2014/main" id="{2517EEC4-1D6B-3ED0-216E-28ADF06E5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B4F67-ED1B-4111-AACC-D956B034CFBB}" type="datetimeFigureOut">
              <a:rPr lang="nl-NL" smtClean="0"/>
              <a:t>29-3-2026</a:t>
            </a:fld>
            <a:endParaRPr lang="nl-NL"/>
          </a:p>
        </p:txBody>
      </p:sp>
      <p:sp>
        <p:nvSpPr>
          <p:cNvPr id="8" name="Tijdelijke aanduiding voor voettekst 7">
            <a:extLst>
              <a:ext uri="{FF2B5EF4-FFF2-40B4-BE49-F238E27FC236}">
                <a16:creationId xmlns:a16="http://schemas.microsoft.com/office/drawing/2014/main" id="{E026F91D-BD03-B123-A9F4-EAC0D9522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9" name="Tijdelijke aanduiding voor dianummer 8">
            <a:extLst>
              <a:ext uri="{FF2B5EF4-FFF2-40B4-BE49-F238E27FC236}">
                <a16:creationId xmlns:a16="http://schemas.microsoft.com/office/drawing/2014/main" id="{110C5727-15BB-472A-A6B5-CB1795510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0F0C-ADE4-472D-BD42-220C120E4BBE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35461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31A6C2A-E8CB-70BA-8C61-CDCB30741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datum 2">
            <a:extLst>
              <a:ext uri="{FF2B5EF4-FFF2-40B4-BE49-F238E27FC236}">
                <a16:creationId xmlns:a16="http://schemas.microsoft.com/office/drawing/2014/main" id="{1CCF7769-DCA3-7C9F-39A9-919200EA5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B4F67-ED1B-4111-AACC-D956B034CFBB}" type="datetimeFigureOut">
              <a:rPr lang="nl-NL" smtClean="0"/>
              <a:t>29-3-2026</a:t>
            </a:fld>
            <a:endParaRPr lang="nl-NL"/>
          </a:p>
        </p:txBody>
      </p:sp>
      <p:sp>
        <p:nvSpPr>
          <p:cNvPr id="4" name="Tijdelijke aanduiding voor voettekst 3">
            <a:extLst>
              <a:ext uri="{FF2B5EF4-FFF2-40B4-BE49-F238E27FC236}">
                <a16:creationId xmlns:a16="http://schemas.microsoft.com/office/drawing/2014/main" id="{2FFB3C30-BFE4-CFA7-AA23-8B00007D2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>
            <a:extLst>
              <a:ext uri="{FF2B5EF4-FFF2-40B4-BE49-F238E27FC236}">
                <a16:creationId xmlns:a16="http://schemas.microsoft.com/office/drawing/2014/main" id="{597D6E94-DA54-2BD3-78EE-C31320DD8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0F0C-ADE4-472D-BD42-220C120E4BBE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289459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atum 1">
            <a:extLst>
              <a:ext uri="{FF2B5EF4-FFF2-40B4-BE49-F238E27FC236}">
                <a16:creationId xmlns:a16="http://schemas.microsoft.com/office/drawing/2014/main" id="{9323F0F0-F0A3-5E6A-A0D8-D6196D666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B4F67-ED1B-4111-AACC-D956B034CFBB}" type="datetimeFigureOut">
              <a:rPr lang="nl-NL" smtClean="0"/>
              <a:t>29-3-2026</a:t>
            </a:fld>
            <a:endParaRPr lang="nl-NL"/>
          </a:p>
        </p:txBody>
      </p:sp>
      <p:sp>
        <p:nvSpPr>
          <p:cNvPr id="3" name="Tijdelijke aanduiding voor voettekst 2">
            <a:extLst>
              <a:ext uri="{FF2B5EF4-FFF2-40B4-BE49-F238E27FC236}">
                <a16:creationId xmlns:a16="http://schemas.microsoft.com/office/drawing/2014/main" id="{4874FEBD-E246-F655-D9F4-796354AD9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B860E375-A9C3-596A-642A-5D62C8388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0F0C-ADE4-472D-BD42-220C120E4BBE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48653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oud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92E959F-24E5-BA7E-0320-6AFE3B072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inhoud 2">
            <a:extLst>
              <a:ext uri="{FF2B5EF4-FFF2-40B4-BE49-F238E27FC236}">
                <a16:creationId xmlns:a16="http://schemas.microsoft.com/office/drawing/2014/main" id="{8EBA0D2F-7D68-7612-7401-1378EC081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tekst 3">
            <a:extLst>
              <a:ext uri="{FF2B5EF4-FFF2-40B4-BE49-F238E27FC236}">
                <a16:creationId xmlns:a16="http://schemas.microsoft.com/office/drawing/2014/main" id="{16828643-EE97-8B19-5D32-09DA44691B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l-NL"/>
              <a:t>Klikken om de tekststijl van het model te bewerken</a:t>
            </a:r>
          </a:p>
        </p:txBody>
      </p:sp>
      <p:sp>
        <p:nvSpPr>
          <p:cNvPr id="5" name="Tijdelijke aanduiding voor datum 4">
            <a:extLst>
              <a:ext uri="{FF2B5EF4-FFF2-40B4-BE49-F238E27FC236}">
                <a16:creationId xmlns:a16="http://schemas.microsoft.com/office/drawing/2014/main" id="{FB2B5AE7-F038-E91D-3F3C-B7EA174120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B4F67-ED1B-4111-AACC-D956B034CFBB}" type="datetimeFigureOut">
              <a:rPr lang="nl-NL" smtClean="0"/>
              <a:t>29-3-2026</a:t>
            </a:fld>
            <a:endParaRPr lang="nl-NL"/>
          </a:p>
        </p:txBody>
      </p:sp>
      <p:sp>
        <p:nvSpPr>
          <p:cNvPr id="6" name="Tijdelijke aanduiding voor voettekst 5">
            <a:extLst>
              <a:ext uri="{FF2B5EF4-FFF2-40B4-BE49-F238E27FC236}">
                <a16:creationId xmlns:a16="http://schemas.microsoft.com/office/drawing/2014/main" id="{1447201A-0A17-F477-3027-4B879A735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Tijdelijke aanduiding voor dianummer 6">
            <a:extLst>
              <a:ext uri="{FF2B5EF4-FFF2-40B4-BE49-F238E27FC236}">
                <a16:creationId xmlns:a16="http://schemas.microsoft.com/office/drawing/2014/main" id="{6B0F97DE-977A-71C3-9B24-2547A3D6A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0F0C-ADE4-472D-BD42-220C120E4BBE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9652145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fbeelding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65A17DE-00B6-4FBE-F519-63DC62127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afbeelding 2">
            <a:extLst>
              <a:ext uri="{FF2B5EF4-FFF2-40B4-BE49-F238E27FC236}">
                <a16:creationId xmlns:a16="http://schemas.microsoft.com/office/drawing/2014/main" id="{37D54682-D709-6D25-B3B5-3B509BE67A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nl-NL"/>
          </a:p>
        </p:txBody>
      </p:sp>
      <p:sp>
        <p:nvSpPr>
          <p:cNvPr id="4" name="Tijdelijke aanduiding voor tekst 3">
            <a:extLst>
              <a:ext uri="{FF2B5EF4-FFF2-40B4-BE49-F238E27FC236}">
                <a16:creationId xmlns:a16="http://schemas.microsoft.com/office/drawing/2014/main" id="{69BD6D35-3721-12FA-A2D3-67258FDDEE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l-NL"/>
              <a:t>Klikken om de tekststijl van het model te bewerken</a:t>
            </a:r>
          </a:p>
        </p:txBody>
      </p:sp>
      <p:sp>
        <p:nvSpPr>
          <p:cNvPr id="5" name="Tijdelijke aanduiding voor datum 4">
            <a:extLst>
              <a:ext uri="{FF2B5EF4-FFF2-40B4-BE49-F238E27FC236}">
                <a16:creationId xmlns:a16="http://schemas.microsoft.com/office/drawing/2014/main" id="{99BEA7D8-2CBA-361A-9412-F2BAC298A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B4F67-ED1B-4111-AACC-D956B034CFBB}" type="datetimeFigureOut">
              <a:rPr lang="nl-NL" smtClean="0"/>
              <a:t>29-3-2026</a:t>
            </a:fld>
            <a:endParaRPr lang="nl-NL"/>
          </a:p>
        </p:txBody>
      </p:sp>
      <p:sp>
        <p:nvSpPr>
          <p:cNvPr id="6" name="Tijdelijke aanduiding voor voettekst 5">
            <a:extLst>
              <a:ext uri="{FF2B5EF4-FFF2-40B4-BE49-F238E27FC236}">
                <a16:creationId xmlns:a16="http://schemas.microsoft.com/office/drawing/2014/main" id="{CFE315CA-4757-0129-7192-ABD41072B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Tijdelijke aanduiding voor dianummer 6">
            <a:extLst>
              <a:ext uri="{FF2B5EF4-FFF2-40B4-BE49-F238E27FC236}">
                <a16:creationId xmlns:a16="http://schemas.microsoft.com/office/drawing/2014/main" id="{64207CEA-A440-3017-EDC3-6CF2288F82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0F0C-ADE4-472D-BD42-220C120E4BBE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7269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en verticale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DB9684A-4A38-05EA-0977-490122CEB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verticale tekst 2">
            <a:extLst>
              <a:ext uri="{FF2B5EF4-FFF2-40B4-BE49-F238E27FC236}">
                <a16:creationId xmlns:a16="http://schemas.microsoft.com/office/drawing/2014/main" id="{388336BB-1244-518F-A16B-8E12C9C4FC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>
            <a:extLst>
              <a:ext uri="{FF2B5EF4-FFF2-40B4-BE49-F238E27FC236}">
                <a16:creationId xmlns:a16="http://schemas.microsoft.com/office/drawing/2014/main" id="{6207B9B1-9A34-0F50-6273-797058071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B4F67-ED1B-4111-AACC-D956B034CFBB}" type="datetimeFigureOut">
              <a:rPr lang="nl-NL" smtClean="0"/>
              <a:t>29-3-2026</a:t>
            </a:fld>
            <a:endParaRPr lang="nl-NL"/>
          </a:p>
        </p:txBody>
      </p:sp>
      <p:sp>
        <p:nvSpPr>
          <p:cNvPr id="5" name="Tijdelijke aanduiding voor voettekst 4">
            <a:extLst>
              <a:ext uri="{FF2B5EF4-FFF2-40B4-BE49-F238E27FC236}">
                <a16:creationId xmlns:a16="http://schemas.microsoft.com/office/drawing/2014/main" id="{79995B88-FE2F-7542-B2DE-748BF96D8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>
            <a:extLst>
              <a:ext uri="{FF2B5EF4-FFF2-40B4-BE49-F238E27FC236}">
                <a16:creationId xmlns:a16="http://schemas.microsoft.com/office/drawing/2014/main" id="{A44DE865-45CF-A385-83B5-636D454CB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0F0C-ADE4-472D-BD42-220C120E4BBE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468486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e titel en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e titel 1">
            <a:extLst>
              <a:ext uri="{FF2B5EF4-FFF2-40B4-BE49-F238E27FC236}">
                <a16:creationId xmlns:a16="http://schemas.microsoft.com/office/drawing/2014/main" id="{D70A1721-C16F-9F9D-7466-93B2B8B7FA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verticale tekst 2">
            <a:extLst>
              <a:ext uri="{FF2B5EF4-FFF2-40B4-BE49-F238E27FC236}">
                <a16:creationId xmlns:a16="http://schemas.microsoft.com/office/drawing/2014/main" id="{38FE50DD-1BEA-520F-0471-5F71A15374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>
            <a:extLst>
              <a:ext uri="{FF2B5EF4-FFF2-40B4-BE49-F238E27FC236}">
                <a16:creationId xmlns:a16="http://schemas.microsoft.com/office/drawing/2014/main" id="{753B2D68-E65B-7BC0-CC88-7E0F6BD60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B4F67-ED1B-4111-AACC-D956B034CFBB}" type="datetimeFigureOut">
              <a:rPr lang="nl-NL" smtClean="0"/>
              <a:t>29-3-2026</a:t>
            </a:fld>
            <a:endParaRPr lang="nl-NL"/>
          </a:p>
        </p:txBody>
      </p:sp>
      <p:sp>
        <p:nvSpPr>
          <p:cNvPr id="5" name="Tijdelijke aanduiding voor voettekst 4">
            <a:extLst>
              <a:ext uri="{FF2B5EF4-FFF2-40B4-BE49-F238E27FC236}">
                <a16:creationId xmlns:a16="http://schemas.microsoft.com/office/drawing/2014/main" id="{885A261D-1CD2-8E94-4A92-0A9F52563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>
            <a:extLst>
              <a:ext uri="{FF2B5EF4-FFF2-40B4-BE49-F238E27FC236}">
                <a16:creationId xmlns:a16="http://schemas.microsoft.com/office/drawing/2014/main" id="{92BEC309-AB51-3A69-E337-6DC09E498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0F0C-ADE4-472D-BD42-220C120E4BBE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971277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itel 1">
            <a:extLst>
              <a:ext uri="{FF2B5EF4-FFF2-40B4-BE49-F238E27FC236}">
                <a16:creationId xmlns:a16="http://schemas.microsoft.com/office/drawing/2014/main" id="{453B1137-4A96-C015-D87A-A20BCDF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843170B-B89E-87C9-1E4F-A1F5F110C5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>
            <a:extLst>
              <a:ext uri="{FF2B5EF4-FFF2-40B4-BE49-F238E27FC236}">
                <a16:creationId xmlns:a16="http://schemas.microsoft.com/office/drawing/2014/main" id="{B94DA012-EC2F-3F46-E5F3-79286C8689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2B4F67-ED1B-4111-AACC-D956B034CFBB}" type="datetimeFigureOut">
              <a:rPr lang="nl-NL" smtClean="0"/>
              <a:t>29-3-2026</a:t>
            </a:fld>
            <a:endParaRPr lang="nl-NL"/>
          </a:p>
        </p:txBody>
      </p:sp>
      <p:sp>
        <p:nvSpPr>
          <p:cNvPr id="5" name="Tijdelijke aanduiding voor voettekst 4">
            <a:extLst>
              <a:ext uri="{FF2B5EF4-FFF2-40B4-BE49-F238E27FC236}">
                <a16:creationId xmlns:a16="http://schemas.microsoft.com/office/drawing/2014/main" id="{0E0A925E-8EAC-296B-DA2A-C9466493C5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nl-NL"/>
          </a:p>
        </p:txBody>
      </p:sp>
      <p:sp>
        <p:nvSpPr>
          <p:cNvPr id="6" name="Tijdelijke aanduiding voor dianummer 5">
            <a:extLst>
              <a:ext uri="{FF2B5EF4-FFF2-40B4-BE49-F238E27FC236}">
                <a16:creationId xmlns:a16="http://schemas.microsoft.com/office/drawing/2014/main" id="{A5910BBF-7044-A131-B6A4-3747129E68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880F0C-ADE4-472D-BD42-220C120E4BBE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905872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A8fOjkVgmRo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Lx8vUwj3uI?feature=oembed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hIDFF1fDAvU?feature=oembed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l_N5B_GVFUs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5E67504-2883-FB87-B525-224A296817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56308" y="957160"/>
            <a:ext cx="9144000" cy="2387600"/>
          </a:xfrm>
        </p:spPr>
        <p:txBody>
          <a:bodyPr/>
          <a:lstStyle/>
          <a:p>
            <a:r>
              <a:rPr lang="nl-NL" dirty="0"/>
              <a:t>Leaphy </a:t>
            </a:r>
            <a:br>
              <a:rPr lang="nl-NL" dirty="0"/>
            </a:br>
            <a:r>
              <a:rPr lang="nl-NL" dirty="0"/>
              <a:t>Robotdieren</a:t>
            </a:r>
          </a:p>
        </p:txBody>
      </p:sp>
      <p:sp>
        <p:nvSpPr>
          <p:cNvPr id="3" name="Ondertitel 2">
            <a:extLst>
              <a:ext uri="{FF2B5EF4-FFF2-40B4-BE49-F238E27FC236}">
                <a16:creationId xmlns:a16="http://schemas.microsoft.com/office/drawing/2014/main" id="{6BE42329-169B-4A95-7D38-32F43267E5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895" y="3711369"/>
            <a:ext cx="9144000" cy="1655762"/>
          </a:xfrm>
        </p:spPr>
        <p:txBody>
          <a:bodyPr/>
          <a:lstStyle/>
          <a:p>
            <a:r>
              <a:rPr lang="nl-NL" dirty="0"/>
              <a:t>Maak je eigen Leaphy robotdier</a:t>
            </a:r>
          </a:p>
        </p:txBody>
      </p:sp>
      <p:pic>
        <p:nvPicPr>
          <p:cNvPr id="5" name="Afbeelding 4" descr="Afbeelding met speelgoed, kunst, tekenfilm">
            <a:extLst>
              <a:ext uri="{FF2B5EF4-FFF2-40B4-BE49-F238E27FC236}">
                <a16:creationId xmlns:a16="http://schemas.microsoft.com/office/drawing/2014/main" id="{BE7F8469-14E2-4E03-C04D-E9903A9753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04631"/>
            <a:ext cx="4871002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3341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0FC0CC68-44FD-9816-C17B-24A8C6C021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394" y="1166842"/>
            <a:ext cx="11169445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nl-NL" altLang="nl-NL" sz="2800" dirty="0"/>
              <a:t>Waarom robotdieren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nl-NL" altLang="nl-NL" sz="20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nl-NL" altLang="nl-NL" sz="2000" b="1" dirty="0"/>
              <a:t>Intrinsieke motivatie</a:t>
            </a:r>
            <a:r>
              <a:rPr lang="nl-NL" altLang="nl-NL" sz="2000" dirty="0"/>
              <a:t>: Dieren </a:t>
            </a:r>
            <a:r>
              <a:rPr lang="nl-NL" altLang="nl-NL" sz="2000" dirty="0" err="1"/>
              <a:t>triggeren</a:t>
            </a:r>
            <a:r>
              <a:rPr lang="nl-NL" altLang="nl-NL" sz="2000" dirty="0"/>
              <a:t> nieuwsgierigheid.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nl-NL" altLang="nl-NL" sz="20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nl-NL" altLang="nl-NL" sz="2000" b="1" dirty="0" err="1"/>
              <a:t>Biomimicry</a:t>
            </a:r>
            <a:r>
              <a:rPr lang="nl-NL" altLang="nl-NL" sz="2000" b="1" dirty="0"/>
              <a:t> als leerconcept</a:t>
            </a:r>
            <a:r>
              <a:rPr lang="nl-NL" altLang="nl-NL" sz="2000" dirty="0"/>
              <a:t>: geeft context aan techniek.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nl-NL" altLang="nl-NL" sz="20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nl-NL" altLang="nl-NL" sz="2000" b="1" dirty="0"/>
              <a:t>Verhaalkracht</a:t>
            </a:r>
            <a:r>
              <a:rPr lang="nl-NL" altLang="nl-NL" sz="2000" dirty="0"/>
              <a:t>:  Een dier heeft een naam, een habitat, een gedrag.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nl-NL" altLang="nl-NL" sz="20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nl-NL" altLang="nl-NL" sz="2000" b="1" dirty="0"/>
              <a:t>Multidisciplinair van nature</a:t>
            </a:r>
            <a:r>
              <a:rPr lang="nl-NL" altLang="nl-NL" sz="2000" dirty="0"/>
              <a:t>:  Biologie + techniek + ontwerp komen vanzelf samen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nl-NL" altLang="nl-NL" sz="20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nl-NL" altLang="nl-NL" sz="2000" b="1" dirty="0"/>
              <a:t>Laagdrempelig en inclusief</a:t>
            </a:r>
            <a:r>
              <a:rPr lang="nl-NL" altLang="nl-NL" sz="2000" dirty="0"/>
              <a:t>: Meisjes én jongens, mavo én vwo: dieren spreken breed aan.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nl-NL" altLang="nl-NL" sz="20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nl-NL" altLang="nl-NL" sz="2000" b="1" dirty="0"/>
              <a:t>Internationaal universeel</a:t>
            </a:r>
            <a:r>
              <a:rPr lang="nl-NL" altLang="nl-NL" sz="2000" dirty="0"/>
              <a:t>: Of je nu in Nederland, Zuid-Afrika of Oekraïne zit: dieren overstijgen cultuur en taal.</a:t>
            </a:r>
          </a:p>
        </p:txBody>
      </p:sp>
      <p:pic>
        <p:nvPicPr>
          <p:cNvPr id="7" name="Afbeelding 6" descr="Afbeelding met schets, Lijnillustraties, tekening, illustratie&#10;&#10;Automatisch gegenereerde beschrijving">
            <a:extLst>
              <a:ext uri="{FF2B5EF4-FFF2-40B4-BE49-F238E27FC236}">
                <a16:creationId xmlns:a16="http://schemas.microsoft.com/office/drawing/2014/main" id="{EF53B9E5-EF61-0DD9-B379-C9B65757DA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9673" y="276496"/>
            <a:ext cx="3013166" cy="3013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186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>
            <a:extLst>
              <a:ext uri="{FF2B5EF4-FFF2-40B4-BE49-F238E27FC236}">
                <a16:creationId xmlns:a16="http://schemas.microsoft.com/office/drawing/2014/main" id="{14D9E0BE-C7EE-5E5E-1F18-9AC83A5F0A15}"/>
              </a:ext>
            </a:extLst>
          </p:cNvPr>
          <p:cNvSpPr txBox="1"/>
          <p:nvPr/>
        </p:nvSpPr>
        <p:spPr>
          <a:xfrm>
            <a:off x="3481810" y="247208"/>
            <a:ext cx="59062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4400" dirty="0"/>
              <a:t>#1 Kleurengolf: </a:t>
            </a:r>
            <a:r>
              <a:rPr lang="nl-NL" sz="4400" dirty="0" err="1"/>
              <a:t>zeedruif</a:t>
            </a:r>
            <a:endParaRPr lang="nl-NL" sz="4400" dirty="0"/>
          </a:p>
        </p:txBody>
      </p:sp>
      <p:pic>
        <p:nvPicPr>
          <p:cNvPr id="4" name="WhatsApp Video 2025-11-09 at 07.29.36">
            <a:hlinkClick r:id="" action="ppaction://media"/>
            <a:extLst>
              <a:ext uri="{FF2B5EF4-FFF2-40B4-BE49-F238E27FC236}">
                <a16:creationId xmlns:a16="http://schemas.microsoft.com/office/drawing/2014/main" id="{AD119E55-C8D5-9156-3850-8CD2A04F85A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78350" y="1319038"/>
            <a:ext cx="2704193" cy="48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016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9592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38060AF3-28E4-3B71-1987-095B59F2C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429" y="944289"/>
            <a:ext cx="7015843" cy="5355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1DBA6D34-F75B-8ACA-FD5A-4EC7E3504A3F}"/>
              </a:ext>
            </a:extLst>
          </p:cNvPr>
          <p:cNvSpPr txBox="1"/>
          <p:nvPr/>
        </p:nvSpPr>
        <p:spPr>
          <a:xfrm>
            <a:off x="2144486" y="611505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l-NL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Bron: International Journal of </a:t>
            </a:r>
            <a:r>
              <a:rPr lang="nl-NL" b="0" i="0" dirty="0" err="1">
                <a:solidFill>
                  <a:srgbClr val="111111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Ecology</a:t>
            </a:r>
            <a:endParaRPr lang="nl-NL" dirty="0"/>
          </a:p>
        </p:txBody>
      </p:sp>
      <p:sp>
        <p:nvSpPr>
          <p:cNvPr id="2" name="Tekstvak 1">
            <a:extLst>
              <a:ext uri="{FF2B5EF4-FFF2-40B4-BE49-F238E27FC236}">
                <a16:creationId xmlns:a16="http://schemas.microsoft.com/office/drawing/2014/main" id="{30F39D47-1FA2-F4D7-340B-6FBEA1501367}"/>
              </a:ext>
            </a:extLst>
          </p:cNvPr>
          <p:cNvSpPr txBox="1"/>
          <p:nvPr/>
        </p:nvSpPr>
        <p:spPr>
          <a:xfrm>
            <a:off x="2144486" y="173563"/>
            <a:ext cx="77300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4400" dirty="0"/>
              <a:t>#2 Vleermuis: kijken met geluid</a:t>
            </a:r>
          </a:p>
        </p:txBody>
      </p:sp>
    </p:spTree>
    <p:extLst>
      <p:ext uri="{BB962C8B-B14F-4D97-AF65-F5344CB8AC3E}">
        <p14:creationId xmlns:p14="http://schemas.microsoft.com/office/powerpoint/2010/main" val="1106803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nduca slowmotion">
            <a:hlinkClick r:id="" action="ppaction://media"/>
            <a:extLst>
              <a:ext uri="{FF2B5EF4-FFF2-40B4-BE49-F238E27FC236}">
                <a16:creationId xmlns:a16="http://schemas.microsoft.com/office/drawing/2014/main" id="{8644E1A6-74DF-43EA-AFD2-D88ED29566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45741" y="1701800"/>
            <a:ext cx="7700518" cy="4328160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56A496BB-0E9F-24E4-0614-CC00840DBB60}"/>
              </a:ext>
            </a:extLst>
          </p:cNvPr>
          <p:cNvSpPr txBox="1"/>
          <p:nvPr/>
        </p:nvSpPr>
        <p:spPr>
          <a:xfrm>
            <a:off x="8524875" y="6324600"/>
            <a:ext cx="3337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dirty="0"/>
              <a:t>Bron: Alexander Haverkamp WUR</a:t>
            </a:r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CA46EFDD-F8E7-CBA6-C9A7-EEB8E6387556}"/>
              </a:ext>
            </a:extLst>
          </p:cNvPr>
          <p:cNvSpPr txBox="1"/>
          <p:nvPr/>
        </p:nvSpPr>
        <p:spPr>
          <a:xfrm>
            <a:off x="2024743" y="0"/>
            <a:ext cx="729744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3600" dirty="0">
                <a:solidFill>
                  <a:schemeClr val="bg1"/>
                </a:solidFill>
              </a:rPr>
              <a:t>Tracking: sporen volgen in de natuur</a:t>
            </a:r>
          </a:p>
          <a:p>
            <a:r>
              <a:rPr lang="nl-NL" sz="4400" dirty="0"/>
              <a:t>#3 Tracking: </a:t>
            </a:r>
            <a:r>
              <a:rPr lang="nl-NL" sz="4400" dirty="0" err="1"/>
              <a:t>Kolibri</a:t>
            </a:r>
            <a:r>
              <a:rPr lang="nl-NL" sz="4400" dirty="0"/>
              <a:t> vlinder</a:t>
            </a:r>
          </a:p>
        </p:txBody>
      </p:sp>
    </p:spTree>
    <p:extLst>
      <p:ext uri="{BB962C8B-B14F-4D97-AF65-F5344CB8AC3E}">
        <p14:creationId xmlns:p14="http://schemas.microsoft.com/office/powerpoint/2010/main" val="271898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9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Veelkleurige draaiende ballen">
            <a:extLst>
              <a:ext uri="{FF2B5EF4-FFF2-40B4-BE49-F238E27FC236}">
                <a16:creationId xmlns:a16="http://schemas.microsoft.com/office/drawing/2014/main" id="{7EF9C720-A49A-390C-3CF8-A00BC5E021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65" r="27376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kstvak 1">
            <a:extLst>
              <a:ext uri="{FF2B5EF4-FFF2-40B4-BE49-F238E27FC236}">
                <a16:creationId xmlns:a16="http://schemas.microsoft.com/office/drawing/2014/main" id="{AF2EFB7E-4CE0-8BFD-1FA3-F4FD0566A829}"/>
              </a:ext>
            </a:extLst>
          </p:cNvPr>
          <p:cNvSpPr txBox="1"/>
          <p:nvPr/>
        </p:nvSpPr>
        <p:spPr>
          <a:xfrm>
            <a:off x="5947151" y="1680560"/>
            <a:ext cx="5247340" cy="3496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 err="1"/>
              <a:t>Kleurengolf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 err="1"/>
              <a:t>Opdracht</a:t>
            </a:r>
            <a:r>
              <a:rPr lang="en-US" sz="2000" dirty="0"/>
              <a:t>: </a:t>
            </a:r>
            <a:r>
              <a:rPr lang="en-US" sz="2000" dirty="0" err="1"/>
              <a:t>maak</a:t>
            </a:r>
            <a:r>
              <a:rPr lang="en-US" sz="2000" dirty="0"/>
              <a:t> </a:t>
            </a:r>
            <a:r>
              <a:rPr lang="en-US" sz="2000" dirty="0" err="1"/>
              <a:t>een</a:t>
            </a:r>
            <a:r>
              <a:rPr lang="en-US" sz="2000" dirty="0"/>
              <a:t> Leaphy </a:t>
            </a:r>
            <a:r>
              <a:rPr lang="en-US" sz="2000" dirty="0" err="1"/>
              <a:t>robotdier</a:t>
            </a:r>
            <a:r>
              <a:rPr lang="en-US" sz="2000" dirty="0"/>
              <a:t> </a:t>
            </a:r>
            <a:r>
              <a:rPr lang="en-US" sz="2000" dirty="0" err="1"/>
              <a:t>dat</a:t>
            </a:r>
            <a:r>
              <a:rPr lang="en-US" sz="2000" dirty="0"/>
              <a:t> </a:t>
            </a:r>
            <a:r>
              <a:rPr lang="en-US" sz="2000" dirty="0" err="1"/>
              <a:t>licht</a:t>
            </a:r>
            <a:r>
              <a:rPr lang="en-US" sz="2000" dirty="0"/>
              <a:t> </a:t>
            </a:r>
            <a:r>
              <a:rPr lang="en-US" sz="2000" dirty="0" err="1"/>
              <a:t>geeft</a:t>
            </a:r>
            <a:r>
              <a:rPr lang="en-US" sz="2000" dirty="0"/>
              <a:t> met </a:t>
            </a:r>
            <a:r>
              <a:rPr lang="en-US" sz="2000" dirty="0" err="1"/>
              <a:t>verschillende</a:t>
            </a:r>
            <a:r>
              <a:rPr lang="en-US" sz="2000" dirty="0"/>
              <a:t> </a:t>
            </a:r>
            <a:r>
              <a:rPr lang="en-US" sz="2000" dirty="0" err="1"/>
              <a:t>kleurpatronen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19916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63B6E503-0B58-9544-4314-8FE055057F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00" y="0"/>
            <a:ext cx="9982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kstvak 1">
            <a:extLst>
              <a:ext uri="{FF2B5EF4-FFF2-40B4-BE49-F238E27FC236}">
                <a16:creationId xmlns:a16="http://schemas.microsoft.com/office/drawing/2014/main" id="{A8B51B36-EBBA-C255-4001-1E52CC5A556A}"/>
              </a:ext>
            </a:extLst>
          </p:cNvPr>
          <p:cNvSpPr txBox="1"/>
          <p:nvPr/>
        </p:nvSpPr>
        <p:spPr>
          <a:xfrm>
            <a:off x="2908453" y="423862"/>
            <a:ext cx="34225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3600" dirty="0"/>
              <a:t>Aansluitschema</a:t>
            </a:r>
          </a:p>
        </p:txBody>
      </p:sp>
    </p:spTree>
    <p:extLst>
      <p:ext uri="{BB962C8B-B14F-4D97-AF65-F5344CB8AC3E}">
        <p14:creationId xmlns:p14="http://schemas.microsoft.com/office/powerpoint/2010/main" val="33354790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kstvak 7">
            <a:extLst>
              <a:ext uri="{FF2B5EF4-FFF2-40B4-BE49-F238E27FC236}">
                <a16:creationId xmlns:a16="http://schemas.microsoft.com/office/drawing/2014/main" id="{946862D9-D462-EBB2-9EFA-0C9B3AE4D1B7}"/>
              </a:ext>
            </a:extLst>
          </p:cNvPr>
          <p:cNvSpPr txBox="1"/>
          <p:nvPr/>
        </p:nvSpPr>
        <p:spPr>
          <a:xfrm>
            <a:off x="511628" y="239486"/>
            <a:ext cx="4621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3600" dirty="0">
                <a:solidFill>
                  <a:schemeClr val="bg1"/>
                </a:solidFill>
              </a:rPr>
              <a:t>Maak een kleuren disco</a:t>
            </a:r>
          </a:p>
        </p:txBody>
      </p:sp>
      <p:pic>
        <p:nvPicPr>
          <p:cNvPr id="14" name="Afbeelding 13">
            <a:extLst>
              <a:ext uri="{FF2B5EF4-FFF2-40B4-BE49-F238E27FC236}">
                <a16:creationId xmlns:a16="http://schemas.microsoft.com/office/drawing/2014/main" id="{63521B47-F21F-1DCB-1942-5BE232FA6E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5628" y="2965180"/>
            <a:ext cx="3162741" cy="1390844"/>
          </a:xfrm>
          <a:prstGeom prst="rect">
            <a:avLst/>
          </a:prstGeom>
        </p:spPr>
      </p:pic>
      <p:sp>
        <p:nvSpPr>
          <p:cNvPr id="16" name="Tekstvak 15">
            <a:extLst>
              <a:ext uri="{FF2B5EF4-FFF2-40B4-BE49-F238E27FC236}">
                <a16:creationId xmlns:a16="http://schemas.microsoft.com/office/drawing/2014/main" id="{C5151CA3-BB04-2E9E-C8AB-8505C4A199DF}"/>
              </a:ext>
            </a:extLst>
          </p:cNvPr>
          <p:cNvSpPr txBox="1"/>
          <p:nvPr/>
        </p:nvSpPr>
        <p:spPr>
          <a:xfrm>
            <a:off x="8273143" y="5388429"/>
            <a:ext cx="3640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2800" dirty="0">
                <a:solidFill>
                  <a:schemeClr val="bg1"/>
                </a:solidFill>
              </a:rPr>
              <a:t>RGBCOLORPICKER.COM</a:t>
            </a:r>
          </a:p>
        </p:txBody>
      </p:sp>
      <p:sp>
        <p:nvSpPr>
          <p:cNvPr id="17" name="Tekstvak 16">
            <a:extLst>
              <a:ext uri="{FF2B5EF4-FFF2-40B4-BE49-F238E27FC236}">
                <a16:creationId xmlns:a16="http://schemas.microsoft.com/office/drawing/2014/main" id="{2DE23032-5D20-AFC9-7ACE-B3953DB1BB1E}"/>
              </a:ext>
            </a:extLst>
          </p:cNvPr>
          <p:cNvSpPr txBox="1"/>
          <p:nvPr/>
        </p:nvSpPr>
        <p:spPr>
          <a:xfrm>
            <a:off x="8273143" y="5019097"/>
            <a:ext cx="3231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2400" dirty="0">
                <a:solidFill>
                  <a:schemeClr val="bg1"/>
                </a:solidFill>
              </a:rPr>
              <a:t>Wil je een andere kleur?</a:t>
            </a:r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9939E62D-5AE0-7A7A-5591-D890558E28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2912" y="1102769"/>
            <a:ext cx="6706536" cy="5515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6508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kstvak 7">
            <a:extLst>
              <a:ext uri="{FF2B5EF4-FFF2-40B4-BE49-F238E27FC236}">
                <a16:creationId xmlns:a16="http://schemas.microsoft.com/office/drawing/2014/main" id="{946862D9-D462-EBB2-9EFA-0C9B3AE4D1B7}"/>
              </a:ext>
            </a:extLst>
          </p:cNvPr>
          <p:cNvSpPr txBox="1"/>
          <p:nvPr/>
        </p:nvSpPr>
        <p:spPr>
          <a:xfrm>
            <a:off x="511628" y="239486"/>
            <a:ext cx="52832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3600" dirty="0">
                <a:solidFill>
                  <a:schemeClr val="bg1"/>
                </a:solidFill>
              </a:rPr>
              <a:t>Kleurengolf met Variabelen</a:t>
            </a: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7BF48142-41A2-C281-ECA1-89EFFD2B35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195" y="1577249"/>
            <a:ext cx="3814576" cy="1666694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257F09EF-9C5B-BA45-30B4-30338A5708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3328" y="1702444"/>
            <a:ext cx="1128758" cy="1541499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216D1C68-538E-E773-A927-A52CBC98E5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203450"/>
            <a:ext cx="5322220" cy="3663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758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media 1" title="Level 3 Leaphy original Kleurengolf">
            <a:hlinkClick r:id="" action="ppaction://media"/>
            <a:extLst>
              <a:ext uri="{FF2B5EF4-FFF2-40B4-BE49-F238E27FC236}">
                <a16:creationId xmlns:a16="http://schemas.microsoft.com/office/drawing/2014/main" id="{D9E76ED5-ABD2-66A8-A5B2-026EF5A6730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16000" y="558800"/>
            <a:ext cx="10160000" cy="574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226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en dashboard van een auto">
            <a:extLst>
              <a:ext uri="{FF2B5EF4-FFF2-40B4-BE49-F238E27FC236}">
                <a16:creationId xmlns:a16="http://schemas.microsoft.com/office/drawing/2014/main" id="{9D6EF810-4C5D-6C00-95F9-3EB6B6DB1C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86" r="18183" b="-1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ekstvak 1">
            <a:extLst>
              <a:ext uri="{FF2B5EF4-FFF2-40B4-BE49-F238E27FC236}">
                <a16:creationId xmlns:a16="http://schemas.microsoft.com/office/drawing/2014/main" id="{3435EC8A-21F2-67DF-DA65-5FF426D50480}"/>
              </a:ext>
            </a:extLst>
          </p:cNvPr>
          <p:cNvSpPr txBox="1"/>
          <p:nvPr/>
        </p:nvSpPr>
        <p:spPr>
          <a:xfrm>
            <a:off x="8079978" y="2533476"/>
            <a:ext cx="3369234" cy="34478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 err="1"/>
              <a:t>Kijken</a:t>
            </a:r>
            <a:r>
              <a:rPr lang="en-US" sz="2000" dirty="0"/>
              <a:t> met </a:t>
            </a:r>
            <a:r>
              <a:rPr lang="en-US" sz="2000" dirty="0" err="1"/>
              <a:t>geluid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Maak </a:t>
            </a:r>
            <a:r>
              <a:rPr lang="en-US" sz="2000" dirty="0" err="1"/>
              <a:t>een</a:t>
            </a:r>
            <a:r>
              <a:rPr lang="en-US" sz="2000" dirty="0"/>
              <a:t> Leaphy </a:t>
            </a:r>
            <a:r>
              <a:rPr lang="en-US" sz="2000" dirty="0" err="1"/>
              <a:t>robotdier</a:t>
            </a:r>
            <a:r>
              <a:rPr lang="en-US" sz="2000" dirty="0"/>
              <a:t> </a:t>
            </a:r>
            <a:r>
              <a:rPr lang="en-US" sz="2000" dirty="0" err="1"/>
              <a:t>dat</a:t>
            </a:r>
            <a:r>
              <a:rPr lang="en-US" sz="2000" dirty="0"/>
              <a:t> </a:t>
            </a:r>
            <a:r>
              <a:rPr lang="en-US" sz="2000" dirty="0" err="1"/>
              <a:t>kan</a:t>
            </a:r>
            <a:r>
              <a:rPr lang="en-US" sz="2000" dirty="0"/>
              <a:t> </a:t>
            </a:r>
            <a:r>
              <a:rPr lang="en-US" sz="2000" dirty="0" err="1"/>
              <a:t>rijden</a:t>
            </a:r>
            <a:r>
              <a:rPr lang="en-US" sz="2000" dirty="0"/>
              <a:t> en </a:t>
            </a:r>
            <a:r>
              <a:rPr lang="en-US" sz="2000" dirty="0" err="1"/>
              <a:t>niet</a:t>
            </a:r>
            <a:r>
              <a:rPr lang="en-US" sz="2000" dirty="0"/>
              <a:t> </a:t>
            </a:r>
            <a:r>
              <a:rPr lang="en-US" sz="2000" dirty="0" err="1"/>
              <a:t>botst</a:t>
            </a:r>
            <a:r>
              <a:rPr lang="en-US" sz="2000" dirty="0"/>
              <a:t> door </a:t>
            </a:r>
            <a:r>
              <a:rPr lang="en-US" sz="2000" dirty="0" err="1"/>
              <a:t>te</a:t>
            </a:r>
            <a:r>
              <a:rPr lang="en-US" sz="2000" dirty="0"/>
              <a:t> </a:t>
            </a:r>
            <a:r>
              <a:rPr lang="en-US" sz="2000" dirty="0" err="1"/>
              <a:t>kijken</a:t>
            </a:r>
            <a:r>
              <a:rPr lang="en-US" sz="2000" dirty="0"/>
              <a:t> met </a:t>
            </a:r>
            <a:r>
              <a:rPr lang="en-US" sz="2000" dirty="0" err="1"/>
              <a:t>geluid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74780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76ED735D-8F1B-ABF2-AAC2-B5992105F0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3863"/>
            <a:ext cx="12192000" cy="601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kstvak 1">
            <a:extLst>
              <a:ext uri="{FF2B5EF4-FFF2-40B4-BE49-F238E27FC236}">
                <a16:creationId xmlns:a16="http://schemas.microsoft.com/office/drawing/2014/main" id="{8B79B1A1-E269-31D7-87DA-D210D0C0224F}"/>
              </a:ext>
            </a:extLst>
          </p:cNvPr>
          <p:cNvSpPr txBox="1"/>
          <p:nvPr/>
        </p:nvSpPr>
        <p:spPr>
          <a:xfrm>
            <a:off x="2908453" y="423862"/>
            <a:ext cx="34225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3600" dirty="0"/>
              <a:t>Aansluitschema</a:t>
            </a:r>
          </a:p>
        </p:txBody>
      </p:sp>
    </p:spTree>
    <p:extLst>
      <p:ext uri="{BB962C8B-B14F-4D97-AF65-F5344CB8AC3E}">
        <p14:creationId xmlns:p14="http://schemas.microsoft.com/office/powerpoint/2010/main" val="620464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kstvak 7">
            <a:extLst>
              <a:ext uri="{FF2B5EF4-FFF2-40B4-BE49-F238E27FC236}">
                <a16:creationId xmlns:a16="http://schemas.microsoft.com/office/drawing/2014/main" id="{946862D9-D462-EBB2-9EFA-0C9B3AE4D1B7}"/>
              </a:ext>
            </a:extLst>
          </p:cNvPr>
          <p:cNvSpPr txBox="1"/>
          <p:nvPr/>
        </p:nvSpPr>
        <p:spPr>
          <a:xfrm>
            <a:off x="511628" y="239486"/>
            <a:ext cx="86548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3600" dirty="0">
                <a:solidFill>
                  <a:schemeClr val="bg1"/>
                </a:solidFill>
              </a:rPr>
              <a:t>Afstand meten</a:t>
            </a:r>
          </a:p>
          <a:p>
            <a:r>
              <a:rPr lang="nl-NL" sz="3600" dirty="0">
                <a:solidFill>
                  <a:schemeClr val="bg1"/>
                </a:solidFill>
              </a:rPr>
              <a:t>Gebruik de ‘Oor-oogjes’ om afstand te meten</a:t>
            </a:r>
          </a:p>
        </p:txBody>
      </p:sp>
      <p:sp>
        <p:nvSpPr>
          <p:cNvPr id="7" name="Tekstvak 6">
            <a:extLst>
              <a:ext uri="{FF2B5EF4-FFF2-40B4-BE49-F238E27FC236}">
                <a16:creationId xmlns:a16="http://schemas.microsoft.com/office/drawing/2014/main" id="{6EACB169-D765-BCAB-8BA3-E922D9EB6582}"/>
              </a:ext>
            </a:extLst>
          </p:cNvPr>
          <p:cNvSpPr txBox="1"/>
          <p:nvPr/>
        </p:nvSpPr>
        <p:spPr>
          <a:xfrm>
            <a:off x="772886" y="2023497"/>
            <a:ext cx="1645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dirty="0">
                <a:solidFill>
                  <a:schemeClr val="bg1"/>
                </a:solidFill>
              </a:rPr>
              <a:t>Meten is weten</a:t>
            </a: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1C1574F4-932E-6315-7F02-D89A72C8562D}"/>
              </a:ext>
            </a:extLst>
          </p:cNvPr>
          <p:cNvSpPr txBox="1"/>
          <p:nvPr/>
        </p:nvSpPr>
        <p:spPr>
          <a:xfrm>
            <a:off x="6720263" y="2916125"/>
            <a:ext cx="821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dirty="0">
                <a:solidFill>
                  <a:schemeClr val="bg1"/>
                </a:solidFill>
              </a:rPr>
              <a:t>Alarm!</a:t>
            </a:r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483CDCE4-3867-D0F1-E791-788AD2F394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49" y="791496"/>
            <a:ext cx="6973273" cy="2657846"/>
          </a:xfrm>
          <a:prstGeom prst="rect">
            <a:avLst/>
          </a:prstGeom>
        </p:spPr>
      </p:pic>
      <p:pic>
        <p:nvPicPr>
          <p:cNvPr id="10" name="Afbeelding 9">
            <a:extLst>
              <a:ext uri="{FF2B5EF4-FFF2-40B4-BE49-F238E27FC236}">
                <a16:creationId xmlns:a16="http://schemas.microsoft.com/office/drawing/2014/main" id="{3BF55541-E388-96B1-BD20-DC60BBEB26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8704" y="1415734"/>
            <a:ext cx="981212" cy="1028844"/>
          </a:xfrm>
          <a:prstGeom prst="rect">
            <a:avLst/>
          </a:prstGeom>
        </p:spPr>
      </p:pic>
      <p:pic>
        <p:nvPicPr>
          <p:cNvPr id="11" name="Afbeelding 10">
            <a:extLst>
              <a:ext uri="{FF2B5EF4-FFF2-40B4-BE49-F238E27FC236}">
                <a16:creationId xmlns:a16="http://schemas.microsoft.com/office/drawing/2014/main" id="{11ECA2B3-C778-04EB-F73B-A526414595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2124" y="2916125"/>
            <a:ext cx="4048431" cy="3538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219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>
            <a:extLst>
              <a:ext uri="{FF2B5EF4-FFF2-40B4-BE49-F238E27FC236}">
                <a16:creationId xmlns:a16="http://schemas.microsoft.com/office/drawing/2014/main" id="{8D557178-B057-E3BF-87BD-649B8D0981BE}"/>
              </a:ext>
            </a:extLst>
          </p:cNvPr>
          <p:cNvSpPr txBox="1"/>
          <p:nvPr/>
        </p:nvSpPr>
        <p:spPr>
          <a:xfrm>
            <a:off x="827314" y="566057"/>
            <a:ext cx="627992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3600" dirty="0">
                <a:solidFill>
                  <a:schemeClr val="bg1"/>
                </a:solidFill>
              </a:rPr>
              <a:t>Ontwijken en led</a:t>
            </a:r>
          </a:p>
          <a:p>
            <a:r>
              <a:rPr lang="nl-NL" sz="2800" dirty="0">
                <a:solidFill>
                  <a:schemeClr val="bg1"/>
                </a:solidFill>
              </a:rPr>
              <a:t>Laat je robot rondrijden zonder te botsen </a:t>
            </a:r>
          </a:p>
        </p:txBody>
      </p:sp>
      <p:pic>
        <p:nvPicPr>
          <p:cNvPr id="6" name="Onlinemedia 5" title="Level 2 Leaphy original  De ultrasoon sensor: afstandsensor">
            <a:hlinkClick r:id="" action="ppaction://media"/>
            <a:extLst>
              <a:ext uri="{FF2B5EF4-FFF2-40B4-BE49-F238E27FC236}">
                <a16:creationId xmlns:a16="http://schemas.microsoft.com/office/drawing/2014/main" id="{2E6318D8-08CB-BB45-4CCA-D706EA52B78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16000" y="558800"/>
            <a:ext cx="10160000" cy="574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711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9CAC6727-1643-FEE5-2613-C43D3C93BF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61" r="25751" b="1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4" name="Tekstvak 1">
            <a:extLst>
              <a:ext uri="{FF2B5EF4-FFF2-40B4-BE49-F238E27FC236}">
                <a16:creationId xmlns:a16="http://schemas.microsoft.com/office/drawing/2014/main" id="{861CD25E-E4F1-AC57-B97C-726F39CE8D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746266"/>
              </p:ext>
            </p:extLst>
          </p:nvPr>
        </p:nvGraphicFramePr>
        <p:xfrm>
          <a:off x="6417734" y="2614612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516992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91C6BCBC-715F-8CE1-1D70-5F08D68158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10" y="283779"/>
            <a:ext cx="109347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kstvak 1">
            <a:extLst>
              <a:ext uri="{FF2B5EF4-FFF2-40B4-BE49-F238E27FC236}">
                <a16:creationId xmlns:a16="http://schemas.microsoft.com/office/drawing/2014/main" id="{85DCA5AB-8B1F-3CFC-26DF-710C6E95A9A6}"/>
              </a:ext>
            </a:extLst>
          </p:cNvPr>
          <p:cNvSpPr txBox="1"/>
          <p:nvPr/>
        </p:nvSpPr>
        <p:spPr>
          <a:xfrm>
            <a:off x="2908453" y="423862"/>
            <a:ext cx="34225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3600" dirty="0"/>
              <a:t>Aansluitschema</a:t>
            </a:r>
          </a:p>
        </p:txBody>
      </p:sp>
    </p:spTree>
    <p:extLst>
      <p:ext uri="{BB962C8B-B14F-4D97-AF65-F5344CB8AC3E}">
        <p14:creationId xmlns:p14="http://schemas.microsoft.com/office/powerpoint/2010/main" val="2949527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9528E844-F8AD-4907-3272-286C4626C4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8757" y="1933366"/>
            <a:ext cx="7954485" cy="2991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9046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media 1" title="Level 4 Leaphy original Lijnvolgen">
            <a:hlinkClick r:id="" action="ppaction://media"/>
            <a:extLst>
              <a:ext uri="{FF2B5EF4-FFF2-40B4-BE49-F238E27FC236}">
                <a16:creationId xmlns:a16="http://schemas.microsoft.com/office/drawing/2014/main" id="{41B54A50-33C9-737B-071A-B657EFA0F9F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16000" y="558800"/>
            <a:ext cx="10160000" cy="574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1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A8348F7E-246E-FE58-6103-A1EE2D4F2436}"/>
              </a:ext>
            </a:extLst>
          </p:cNvPr>
          <p:cNvSpPr txBox="1"/>
          <p:nvPr/>
        </p:nvSpPr>
        <p:spPr>
          <a:xfrm>
            <a:off x="7686225" y="1438791"/>
            <a:ext cx="4140014" cy="1330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 err="1"/>
              <a:t>Groepsopdracht</a:t>
            </a:r>
            <a:r>
              <a:rPr lang="en-US" sz="3200" dirty="0"/>
              <a:t>: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platooning </a:t>
            </a:r>
            <a:r>
              <a:rPr lang="en-US" sz="3200" dirty="0" err="1"/>
              <a:t>als</a:t>
            </a:r>
            <a:r>
              <a:rPr lang="en-US" sz="3200" dirty="0"/>
              <a:t> </a:t>
            </a:r>
            <a:r>
              <a:rPr lang="en-US" sz="3200" dirty="0" err="1"/>
              <a:t>een</a:t>
            </a:r>
            <a:r>
              <a:rPr lang="en-US" sz="3200" dirty="0"/>
              <a:t> </a:t>
            </a:r>
            <a:r>
              <a:rPr lang="en-US" sz="3200" dirty="0" err="1"/>
              <a:t>mierenkolonie</a:t>
            </a:r>
            <a:endParaRPr lang="en-US" sz="3200" dirty="0"/>
          </a:p>
        </p:txBody>
      </p:sp>
      <p:pic>
        <p:nvPicPr>
          <p:cNvPr id="7" name="Picture 6" descr="Een spoor dat door de woestijn loopt">
            <a:extLst>
              <a:ext uri="{FF2B5EF4-FFF2-40B4-BE49-F238E27FC236}">
                <a16:creationId xmlns:a16="http://schemas.microsoft.com/office/drawing/2014/main" id="{EF318889-AC68-8027-519F-566F80C611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507" r="-2" b="-2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kstvak 1">
            <a:extLst>
              <a:ext uri="{FF2B5EF4-FFF2-40B4-BE49-F238E27FC236}">
                <a16:creationId xmlns:a16="http://schemas.microsoft.com/office/drawing/2014/main" id="{8C47882E-0CB1-7ECF-3D2B-00D669A5F5AC}"/>
              </a:ext>
            </a:extLst>
          </p:cNvPr>
          <p:cNvSpPr txBox="1"/>
          <p:nvPr/>
        </p:nvSpPr>
        <p:spPr>
          <a:xfrm>
            <a:off x="7320465" y="2194102"/>
            <a:ext cx="4140013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115829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ecteezy_ant-colony-is-migrating_2018490">
            <a:hlinkClick r:id="" action="ppaction://media"/>
            <a:extLst>
              <a:ext uri="{FF2B5EF4-FFF2-40B4-BE49-F238E27FC236}">
                <a16:creationId xmlns:a16="http://schemas.microsoft.com/office/drawing/2014/main" id="{97C0E4EE-A1EE-D775-9042-A7B02F7895C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16825" y="1562925"/>
            <a:ext cx="7683208" cy="4321804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854A9623-4E91-571B-B2DF-49FBA1DDA9DB}"/>
              </a:ext>
            </a:extLst>
          </p:cNvPr>
          <p:cNvSpPr txBox="1"/>
          <p:nvPr/>
        </p:nvSpPr>
        <p:spPr>
          <a:xfrm>
            <a:off x="3009900" y="6002104"/>
            <a:ext cx="8240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Bron: vecteezy.com/gratis-videos/</a:t>
            </a:r>
            <a:r>
              <a:rPr lang="en-US" dirty="0" err="1"/>
              <a:t>dier</a:t>
            </a:r>
            <a:r>
              <a:rPr lang="en-US" dirty="0"/>
              <a:t>"&gt;</a:t>
            </a:r>
            <a:r>
              <a:rPr lang="en-US" dirty="0" err="1"/>
              <a:t>Dier</a:t>
            </a:r>
            <a:r>
              <a:rPr lang="en-US" dirty="0"/>
              <a:t> </a:t>
            </a:r>
            <a:r>
              <a:rPr lang="en-US" dirty="0" err="1"/>
              <a:t>Stockvideo</a:t>
            </a:r>
            <a:r>
              <a:rPr lang="en-US" dirty="0"/>
              <a:t>&amp;#39;s door </a:t>
            </a:r>
            <a:r>
              <a:rPr lang="en-US" dirty="0" err="1"/>
              <a:t>Vecteezy</a:t>
            </a:r>
            <a:r>
              <a:rPr lang="en-US" dirty="0"/>
              <a:t>&lt;/a&gt;</a:t>
            </a:r>
            <a:endParaRPr lang="nl-NL" dirty="0"/>
          </a:p>
        </p:txBody>
      </p:sp>
      <p:sp>
        <p:nvSpPr>
          <p:cNvPr id="7" name="Tekstvak 6">
            <a:extLst>
              <a:ext uri="{FF2B5EF4-FFF2-40B4-BE49-F238E27FC236}">
                <a16:creationId xmlns:a16="http://schemas.microsoft.com/office/drawing/2014/main" id="{66B1C026-A720-CCA1-D97C-1F15067C174B}"/>
              </a:ext>
            </a:extLst>
          </p:cNvPr>
          <p:cNvSpPr txBox="1"/>
          <p:nvPr/>
        </p:nvSpPr>
        <p:spPr>
          <a:xfrm>
            <a:off x="511628" y="239486"/>
            <a:ext cx="72036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3600" dirty="0">
                <a:solidFill>
                  <a:schemeClr val="bg1"/>
                </a:solidFill>
              </a:rPr>
              <a:t>Mier: tracking via sporen op de grond</a:t>
            </a:r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ED5A1B2E-5E2A-9D7A-D53B-B0DDB6391E66}"/>
              </a:ext>
            </a:extLst>
          </p:cNvPr>
          <p:cNvSpPr txBox="1"/>
          <p:nvPr/>
        </p:nvSpPr>
        <p:spPr>
          <a:xfrm>
            <a:off x="2124997" y="0"/>
            <a:ext cx="729744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3600" dirty="0">
                <a:solidFill>
                  <a:schemeClr val="bg1"/>
                </a:solidFill>
              </a:rPr>
              <a:t>Tracking: sporen volgen in de natuur</a:t>
            </a:r>
          </a:p>
          <a:p>
            <a:r>
              <a:rPr lang="nl-NL" sz="4400" dirty="0"/>
              <a:t>#4 </a:t>
            </a:r>
            <a:r>
              <a:rPr lang="nl-NL" sz="4400" dirty="0" err="1"/>
              <a:t>Platooning</a:t>
            </a:r>
            <a:r>
              <a:rPr lang="nl-NL" sz="4400" dirty="0"/>
              <a:t>: mier</a:t>
            </a:r>
          </a:p>
        </p:txBody>
      </p:sp>
    </p:spTree>
    <p:extLst>
      <p:ext uri="{BB962C8B-B14F-4D97-AF65-F5344CB8AC3E}">
        <p14:creationId xmlns:p14="http://schemas.microsoft.com/office/powerpoint/2010/main" val="119002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>
            <a:extLst>
              <a:ext uri="{FF2B5EF4-FFF2-40B4-BE49-F238E27FC236}">
                <a16:creationId xmlns:a16="http://schemas.microsoft.com/office/drawing/2014/main" id="{63DAF3D1-6318-C81F-73FC-5C3A273AF6AC}"/>
              </a:ext>
            </a:extLst>
          </p:cNvPr>
          <p:cNvSpPr txBox="1"/>
          <p:nvPr/>
        </p:nvSpPr>
        <p:spPr>
          <a:xfrm>
            <a:off x="1332411" y="1933303"/>
            <a:ext cx="100183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dirty="0"/>
              <a:t>Opdracht:</a:t>
            </a:r>
          </a:p>
          <a:p>
            <a:r>
              <a:rPr lang="nl-NL" dirty="0"/>
              <a:t>Maak samen een groep robotdieren die elkaar volgt en niet botst, aan de kleur van het lampje kun je </a:t>
            </a:r>
          </a:p>
          <a:p>
            <a:r>
              <a:rPr lang="nl-NL" dirty="0"/>
              <a:t>zien of de robot naar links draait of rechts, stil staat of rijdt</a:t>
            </a:r>
          </a:p>
        </p:txBody>
      </p:sp>
    </p:spTree>
    <p:extLst>
      <p:ext uri="{BB962C8B-B14F-4D97-AF65-F5344CB8AC3E}">
        <p14:creationId xmlns:p14="http://schemas.microsoft.com/office/powerpoint/2010/main" val="3150033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media 1" title="Kinderen proberen langste robot-trein te maken">
            <a:hlinkClick r:id="" action="ppaction://media"/>
            <a:extLst>
              <a:ext uri="{FF2B5EF4-FFF2-40B4-BE49-F238E27FC236}">
                <a16:creationId xmlns:a16="http://schemas.microsoft.com/office/drawing/2014/main" id="{A7D72078-A2F0-2F70-FD89-0A1D00DA7B0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16000" y="558800"/>
            <a:ext cx="10160000" cy="574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904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335</Words>
  <Application>Microsoft Office PowerPoint</Application>
  <PresentationFormat>Breedbeeld</PresentationFormat>
  <Paragraphs>52</Paragraphs>
  <Slides>22</Slides>
  <Notes>1</Notes>
  <HiddenSlides>0</HiddenSlides>
  <MMClips>7</MMClips>
  <ScaleCrop>false</ScaleCrop>
  <HeadingPairs>
    <vt:vector size="6" baseType="variant">
      <vt:variant>
        <vt:lpstr>Gebruikte lettertypen</vt:lpstr>
      </vt:variant>
      <vt:variant>
        <vt:i4>4</vt:i4>
      </vt:variant>
      <vt:variant>
        <vt:lpstr>Thema</vt:lpstr>
      </vt:variant>
      <vt:variant>
        <vt:i4>1</vt:i4>
      </vt:variant>
      <vt:variant>
        <vt:lpstr>Diatitels</vt:lpstr>
      </vt:variant>
      <vt:variant>
        <vt:i4>22</vt:i4>
      </vt:variant>
    </vt:vector>
  </HeadingPairs>
  <TitlesOfParts>
    <vt:vector size="27" baseType="lpstr">
      <vt:lpstr>Aptos</vt:lpstr>
      <vt:lpstr>Aptos Display</vt:lpstr>
      <vt:lpstr>Arial</vt:lpstr>
      <vt:lpstr>Roboto</vt:lpstr>
      <vt:lpstr>Kantoorthema</vt:lpstr>
      <vt:lpstr>Leaphy  Robotdieren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Olivier van Beekum</dc:creator>
  <cp:lastModifiedBy>Olivier van Beekum</cp:lastModifiedBy>
  <cp:revision>1</cp:revision>
  <cp:lastPrinted>2026-03-29T14:50:32Z</cp:lastPrinted>
  <dcterms:created xsi:type="dcterms:W3CDTF">2026-03-29T12:19:59Z</dcterms:created>
  <dcterms:modified xsi:type="dcterms:W3CDTF">2026-03-29T14:52:33Z</dcterms:modified>
</cp:coreProperties>
</file>